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6858000" cx="12192000"/>
  <p:notesSz cx="6858000" cy="9144000"/>
  <p:embeddedFontLst>
    <p:embeddedFont>
      <p:font typeface="Roboto"/>
      <p:regular r:id="rId15"/>
      <p:bold r:id="rId16"/>
      <p:italic r:id="rId17"/>
      <p:boldItalic r:id="rId18"/>
    </p:embeddedFont>
    <p:embeddedFont>
      <p:font typeface="Merriweather"/>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jV7GmK4kVz0Igo/OsgZRNwZYRbj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Merriweather-bold.fntdata"/><Relationship Id="rId11" Type="http://schemas.openxmlformats.org/officeDocument/2006/relationships/slide" Target="slides/slide7.xml"/><Relationship Id="rId22" Type="http://schemas.openxmlformats.org/officeDocument/2006/relationships/font" Target="fonts/Merriweather-boldItalic.fntdata"/><Relationship Id="rId10" Type="http://schemas.openxmlformats.org/officeDocument/2006/relationships/slide" Target="slides/slide6.xml"/><Relationship Id="rId21" Type="http://schemas.openxmlformats.org/officeDocument/2006/relationships/font" Target="fonts/Merriweather-italic.fntdata"/><Relationship Id="rId13" Type="http://schemas.openxmlformats.org/officeDocument/2006/relationships/slide" Target="slides/slide9.xml"/><Relationship Id="rId12" Type="http://schemas.openxmlformats.org/officeDocument/2006/relationships/slide" Target="slides/slide8.xml"/><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oboto-regular.fntdata"/><Relationship Id="rId14" Type="http://schemas.openxmlformats.org/officeDocument/2006/relationships/slide" Target="slides/slide10.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slide" Target="slides/slide1.xml"/><Relationship Id="rId19" Type="http://schemas.openxmlformats.org/officeDocument/2006/relationships/font" Target="fonts/Merriweather-regular.fntdata"/><Relationship Id="rId6" Type="http://schemas.openxmlformats.org/officeDocument/2006/relationships/slide" Target="slides/slide2.xml"/><Relationship Id="rId18" Type="http://schemas.openxmlformats.org/officeDocument/2006/relationships/font" Target="fonts/Roboto-boldItalic.fntdata"/><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 name="Google Shape;6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8" name="Google Shape;12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4" name="Google Shape;7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0" name="Google Shape;8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6" name="Google Shape;8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p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p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9" name="Google Shape;10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5" name="Google Shape;11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p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13"/>
          <p:cNvSpPr/>
          <p:nvPr/>
        </p:nvSpPr>
        <p:spPr>
          <a:xfrm>
            <a:off x="-167" y="0"/>
            <a:ext cx="12192028" cy="5863987"/>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13"/>
          <p:cNvSpPr txBox="1"/>
          <p:nvPr>
            <p:ph type="ctrTitle"/>
          </p:nvPr>
        </p:nvSpPr>
        <p:spPr>
          <a:xfrm>
            <a:off x="415600" y="719633"/>
            <a:ext cx="11360700" cy="17100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2" name="Google Shape;12;p13"/>
          <p:cNvSpPr txBox="1"/>
          <p:nvPr>
            <p:ph idx="1" type="subTitle"/>
          </p:nvPr>
        </p:nvSpPr>
        <p:spPr>
          <a:xfrm>
            <a:off x="415600" y="2504747"/>
            <a:ext cx="5656800" cy="9843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Clr>
                <a:schemeClr val="lt2"/>
              </a:buClr>
              <a:buSzPts val="2100"/>
              <a:buNone/>
              <a:defRPr sz="2100">
                <a:solidFill>
                  <a:schemeClr val="lt2"/>
                </a:solidFill>
              </a:defRPr>
            </a:lvl1pPr>
            <a:lvl2pPr lvl="1" algn="l">
              <a:lnSpc>
                <a:spcPct val="100000"/>
              </a:lnSpc>
              <a:spcBef>
                <a:spcPts val="0"/>
              </a:spcBef>
              <a:spcAft>
                <a:spcPts val="0"/>
              </a:spcAft>
              <a:buClr>
                <a:schemeClr val="lt2"/>
              </a:buClr>
              <a:buSzPts val="2100"/>
              <a:buNone/>
              <a:defRPr sz="2100">
                <a:solidFill>
                  <a:schemeClr val="lt2"/>
                </a:solidFill>
              </a:defRPr>
            </a:lvl2pPr>
            <a:lvl3pPr lvl="2" algn="l">
              <a:lnSpc>
                <a:spcPct val="100000"/>
              </a:lnSpc>
              <a:spcBef>
                <a:spcPts val="0"/>
              </a:spcBef>
              <a:spcAft>
                <a:spcPts val="0"/>
              </a:spcAft>
              <a:buClr>
                <a:schemeClr val="lt2"/>
              </a:buClr>
              <a:buSzPts val="2100"/>
              <a:buNone/>
              <a:defRPr sz="2100">
                <a:solidFill>
                  <a:schemeClr val="lt2"/>
                </a:solidFill>
              </a:defRPr>
            </a:lvl3pPr>
            <a:lvl4pPr lvl="3" algn="l">
              <a:lnSpc>
                <a:spcPct val="100000"/>
              </a:lnSpc>
              <a:spcBef>
                <a:spcPts val="0"/>
              </a:spcBef>
              <a:spcAft>
                <a:spcPts val="0"/>
              </a:spcAft>
              <a:buClr>
                <a:schemeClr val="lt2"/>
              </a:buClr>
              <a:buSzPts val="2100"/>
              <a:buNone/>
              <a:defRPr sz="2100">
                <a:solidFill>
                  <a:schemeClr val="lt2"/>
                </a:solidFill>
              </a:defRPr>
            </a:lvl4pPr>
            <a:lvl5pPr lvl="4" algn="l">
              <a:lnSpc>
                <a:spcPct val="100000"/>
              </a:lnSpc>
              <a:spcBef>
                <a:spcPts val="0"/>
              </a:spcBef>
              <a:spcAft>
                <a:spcPts val="0"/>
              </a:spcAft>
              <a:buClr>
                <a:schemeClr val="lt2"/>
              </a:buClr>
              <a:buSzPts val="2100"/>
              <a:buNone/>
              <a:defRPr sz="2100">
                <a:solidFill>
                  <a:schemeClr val="lt2"/>
                </a:solidFill>
              </a:defRPr>
            </a:lvl5pPr>
            <a:lvl6pPr lvl="5" algn="l">
              <a:lnSpc>
                <a:spcPct val="100000"/>
              </a:lnSpc>
              <a:spcBef>
                <a:spcPts val="0"/>
              </a:spcBef>
              <a:spcAft>
                <a:spcPts val="0"/>
              </a:spcAft>
              <a:buClr>
                <a:schemeClr val="lt2"/>
              </a:buClr>
              <a:buSzPts val="2100"/>
              <a:buNone/>
              <a:defRPr sz="2100">
                <a:solidFill>
                  <a:schemeClr val="lt2"/>
                </a:solidFill>
              </a:defRPr>
            </a:lvl6pPr>
            <a:lvl7pPr lvl="6" algn="l">
              <a:lnSpc>
                <a:spcPct val="100000"/>
              </a:lnSpc>
              <a:spcBef>
                <a:spcPts val="0"/>
              </a:spcBef>
              <a:spcAft>
                <a:spcPts val="0"/>
              </a:spcAft>
              <a:buClr>
                <a:schemeClr val="lt2"/>
              </a:buClr>
              <a:buSzPts val="2100"/>
              <a:buNone/>
              <a:defRPr sz="2100">
                <a:solidFill>
                  <a:schemeClr val="lt2"/>
                </a:solidFill>
              </a:defRPr>
            </a:lvl7pPr>
            <a:lvl8pPr lvl="7" algn="l">
              <a:lnSpc>
                <a:spcPct val="100000"/>
              </a:lnSpc>
              <a:spcBef>
                <a:spcPts val="0"/>
              </a:spcBef>
              <a:spcAft>
                <a:spcPts val="0"/>
              </a:spcAft>
              <a:buClr>
                <a:schemeClr val="lt2"/>
              </a:buClr>
              <a:buSzPts val="2100"/>
              <a:buNone/>
              <a:defRPr sz="2100">
                <a:solidFill>
                  <a:schemeClr val="lt2"/>
                </a:solidFill>
              </a:defRPr>
            </a:lvl8pPr>
            <a:lvl9pPr lvl="8" algn="l">
              <a:lnSpc>
                <a:spcPct val="100000"/>
              </a:lnSpc>
              <a:spcBef>
                <a:spcPts val="0"/>
              </a:spcBef>
              <a:spcAft>
                <a:spcPts val="0"/>
              </a:spcAft>
              <a:buClr>
                <a:schemeClr val="lt2"/>
              </a:buClr>
              <a:buSzPts val="2100"/>
              <a:buNone/>
              <a:defRPr sz="2100">
                <a:solidFill>
                  <a:schemeClr val="lt2"/>
                </a:solidFill>
              </a:defRPr>
            </a:lvl9pPr>
          </a:lstStyle>
          <a:p/>
        </p:txBody>
      </p:sp>
      <p:sp>
        <p:nvSpPr>
          <p:cNvPr id="13" name="Google Shape;13;p1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_TITLE_AND_DESCRIPTION">
  <p:cSld name="SECTION_TITLE_AND_DESCRIPTION">
    <p:spTree>
      <p:nvGrpSpPr>
        <p:cNvPr id="52" name="Shape 52"/>
        <p:cNvGrpSpPr/>
        <p:nvPr/>
      </p:nvGrpSpPr>
      <p:grpSpPr>
        <a:xfrm>
          <a:off x="0" y="0"/>
          <a:ext cx="0" cy="0"/>
          <a:chOff x="0" y="0"/>
          <a:chExt cx="0" cy="0"/>
        </a:xfrm>
      </p:grpSpPr>
      <p:sp>
        <p:nvSpPr>
          <p:cNvPr id="53" name="Google Shape;53;p22"/>
          <p:cNvSpPr/>
          <p:nvPr/>
        </p:nvSpPr>
        <p:spPr>
          <a:xfrm>
            <a:off x="0" y="0"/>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22"/>
          <p:cNvSpPr txBox="1"/>
          <p:nvPr>
            <p:ph type="title"/>
          </p:nvPr>
        </p:nvSpPr>
        <p:spPr>
          <a:xfrm>
            <a:off x="415067" y="667900"/>
            <a:ext cx="4939200" cy="27327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Clr>
                <a:schemeClr val="lt1"/>
              </a:buClr>
              <a:buSzPts val="3700"/>
              <a:buNone/>
              <a:defRPr>
                <a:solidFill>
                  <a:schemeClr val="lt1"/>
                </a:solidFill>
              </a:defRPr>
            </a:lvl1pPr>
            <a:lvl2pPr lvl="1" algn="l">
              <a:lnSpc>
                <a:spcPct val="100000"/>
              </a:lnSpc>
              <a:spcBef>
                <a:spcPts val="0"/>
              </a:spcBef>
              <a:spcAft>
                <a:spcPts val="0"/>
              </a:spcAft>
              <a:buClr>
                <a:schemeClr val="lt1"/>
              </a:buClr>
              <a:buSzPts val="3700"/>
              <a:buNone/>
              <a:defRPr>
                <a:solidFill>
                  <a:schemeClr val="lt1"/>
                </a:solidFill>
              </a:defRPr>
            </a:lvl2pPr>
            <a:lvl3pPr lvl="2" algn="l">
              <a:lnSpc>
                <a:spcPct val="100000"/>
              </a:lnSpc>
              <a:spcBef>
                <a:spcPts val="0"/>
              </a:spcBef>
              <a:spcAft>
                <a:spcPts val="0"/>
              </a:spcAft>
              <a:buClr>
                <a:schemeClr val="lt1"/>
              </a:buClr>
              <a:buSzPts val="3700"/>
              <a:buNone/>
              <a:defRPr>
                <a:solidFill>
                  <a:schemeClr val="lt1"/>
                </a:solidFill>
              </a:defRPr>
            </a:lvl3pPr>
            <a:lvl4pPr lvl="3" algn="l">
              <a:lnSpc>
                <a:spcPct val="100000"/>
              </a:lnSpc>
              <a:spcBef>
                <a:spcPts val="0"/>
              </a:spcBef>
              <a:spcAft>
                <a:spcPts val="0"/>
              </a:spcAft>
              <a:buClr>
                <a:schemeClr val="lt1"/>
              </a:buClr>
              <a:buSzPts val="3700"/>
              <a:buNone/>
              <a:defRPr>
                <a:solidFill>
                  <a:schemeClr val="lt1"/>
                </a:solidFill>
              </a:defRPr>
            </a:lvl4pPr>
            <a:lvl5pPr lvl="4" algn="l">
              <a:lnSpc>
                <a:spcPct val="100000"/>
              </a:lnSpc>
              <a:spcBef>
                <a:spcPts val="0"/>
              </a:spcBef>
              <a:spcAft>
                <a:spcPts val="0"/>
              </a:spcAft>
              <a:buClr>
                <a:schemeClr val="lt1"/>
              </a:buClr>
              <a:buSzPts val="3700"/>
              <a:buNone/>
              <a:defRPr>
                <a:solidFill>
                  <a:schemeClr val="lt1"/>
                </a:solidFill>
              </a:defRPr>
            </a:lvl5pPr>
            <a:lvl6pPr lvl="5" algn="l">
              <a:lnSpc>
                <a:spcPct val="100000"/>
              </a:lnSpc>
              <a:spcBef>
                <a:spcPts val="0"/>
              </a:spcBef>
              <a:spcAft>
                <a:spcPts val="0"/>
              </a:spcAft>
              <a:buClr>
                <a:schemeClr val="lt1"/>
              </a:buClr>
              <a:buSzPts val="3700"/>
              <a:buNone/>
              <a:defRPr>
                <a:solidFill>
                  <a:schemeClr val="lt1"/>
                </a:solidFill>
              </a:defRPr>
            </a:lvl6pPr>
            <a:lvl7pPr lvl="6" algn="l">
              <a:lnSpc>
                <a:spcPct val="100000"/>
              </a:lnSpc>
              <a:spcBef>
                <a:spcPts val="0"/>
              </a:spcBef>
              <a:spcAft>
                <a:spcPts val="0"/>
              </a:spcAft>
              <a:buClr>
                <a:schemeClr val="lt1"/>
              </a:buClr>
              <a:buSzPts val="3700"/>
              <a:buNone/>
              <a:defRPr>
                <a:solidFill>
                  <a:schemeClr val="lt1"/>
                </a:solidFill>
              </a:defRPr>
            </a:lvl7pPr>
            <a:lvl8pPr lvl="7" algn="l">
              <a:lnSpc>
                <a:spcPct val="100000"/>
              </a:lnSpc>
              <a:spcBef>
                <a:spcPts val="0"/>
              </a:spcBef>
              <a:spcAft>
                <a:spcPts val="0"/>
              </a:spcAft>
              <a:buClr>
                <a:schemeClr val="lt1"/>
              </a:buClr>
              <a:buSzPts val="3700"/>
              <a:buNone/>
              <a:defRPr>
                <a:solidFill>
                  <a:schemeClr val="lt1"/>
                </a:solidFill>
              </a:defRPr>
            </a:lvl8pPr>
            <a:lvl9pPr lvl="8" algn="l">
              <a:lnSpc>
                <a:spcPct val="100000"/>
              </a:lnSpc>
              <a:spcBef>
                <a:spcPts val="0"/>
              </a:spcBef>
              <a:spcAft>
                <a:spcPts val="0"/>
              </a:spcAft>
              <a:buClr>
                <a:schemeClr val="lt1"/>
              </a:buClr>
              <a:buSzPts val="3700"/>
              <a:buNone/>
              <a:defRPr>
                <a:solidFill>
                  <a:schemeClr val="lt1"/>
                </a:solidFill>
              </a:defRPr>
            </a:lvl9pPr>
          </a:lstStyle>
          <a:p/>
        </p:txBody>
      </p:sp>
      <p:sp>
        <p:nvSpPr>
          <p:cNvPr id="55" name="Google Shape;55;p22"/>
          <p:cNvSpPr txBox="1"/>
          <p:nvPr>
            <p:ph idx="1" type="subTitle"/>
          </p:nvPr>
        </p:nvSpPr>
        <p:spPr>
          <a:xfrm>
            <a:off x="406400" y="3502300"/>
            <a:ext cx="4939200" cy="12357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Clr>
                <a:schemeClr val="accent2"/>
              </a:buClr>
              <a:buSzPts val="2100"/>
              <a:buNone/>
              <a:defRPr sz="2100">
                <a:solidFill>
                  <a:schemeClr val="accent2"/>
                </a:solidFill>
              </a:defRPr>
            </a:lvl1pPr>
            <a:lvl2pPr lvl="1" algn="l">
              <a:lnSpc>
                <a:spcPct val="100000"/>
              </a:lnSpc>
              <a:spcBef>
                <a:spcPts val="0"/>
              </a:spcBef>
              <a:spcAft>
                <a:spcPts val="0"/>
              </a:spcAft>
              <a:buClr>
                <a:schemeClr val="accent2"/>
              </a:buClr>
              <a:buSzPts val="2100"/>
              <a:buNone/>
              <a:defRPr sz="2100">
                <a:solidFill>
                  <a:schemeClr val="accent2"/>
                </a:solidFill>
              </a:defRPr>
            </a:lvl2pPr>
            <a:lvl3pPr lvl="2" algn="l">
              <a:lnSpc>
                <a:spcPct val="100000"/>
              </a:lnSpc>
              <a:spcBef>
                <a:spcPts val="0"/>
              </a:spcBef>
              <a:spcAft>
                <a:spcPts val="0"/>
              </a:spcAft>
              <a:buClr>
                <a:schemeClr val="accent2"/>
              </a:buClr>
              <a:buSzPts val="2100"/>
              <a:buNone/>
              <a:defRPr sz="2100">
                <a:solidFill>
                  <a:schemeClr val="accent2"/>
                </a:solidFill>
              </a:defRPr>
            </a:lvl3pPr>
            <a:lvl4pPr lvl="3" algn="l">
              <a:lnSpc>
                <a:spcPct val="100000"/>
              </a:lnSpc>
              <a:spcBef>
                <a:spcPts val="0"/>
              </a:spcBef>
              <a:spcAft>
                <a:spcPts val="0"/>
              </a:spcAft>
              <a:buClr>
                <a:schemeClr val="accent2"/>
              </a:buClr>
              <a:buSzPts val="2100"/>
              <a:buNone/>
              <a:defRPr sz="2100">
                <a:solidFill>
                  <a:schemeClr val="accent2"/>
                </a:solidFill>
              </a:defRPr>
            </a:lvl4pPr>
            <a:lvl5pPr lvl="4" algn="l">
              <a:lnSpc>
                <a:spcPct val="100000"/>
              </a:lnSpc>
              <a:spcBef>
                <a:spcPts val="0"/>
              </a:spcBef>
              <a:spcAft>
                <a:spcPts val="0"/>
              </a:spcAft>
              <a:buClr>
                <a:schemeClr val="accent2"/>
              </a:buClr>
              <a:buSzPts val="2100"/>
              <a:buNone/>
              <a:defRPr sz="2100">
                <a:solidFill>
                  <a:schemeClr val="accent2"/>
                </a:solidFill>
              </a:defRPr>
            </a:lvl5pPr>
            <a:lvl6pPr lvl="5" algn="l">
              <a:lnSpc>
                <a:spcPct val="100000"/>
              </a:lnSpc>
              <a:spcBef>
                <a:spcPts val="0"/>
              </a:spcBef>
              <a:spcAft>
                <a:spcPts val="0"/>
              </a:spcAft>
              <a:buClr>
                <a:schemeClr val="accent2"/>
              </a:buClr>
              <a:buSzPts val="2100"/>
              <a:buNone/>
              <a:defRPr sz="2100">
                <a:solidFill>
                  <a:schemeClr val="accent2"/>
                </a:solidFill>
              </a:defRPr>
            </a:lvl6pPr>
            <a:lvl7pPr lvl="6" algn="l">
              <a:lnSpc>
                <a:spcPct val="100000"/>
              </a:lnSpc>
              <a:spcBef>
                <a:spcPts val="0"/>
              </a:spcBef>
              <a:spcAft>
                <a:spcPts val="0"/>
              </a:spcAft>
              <a:buClr>
                <a:schemeClr val="accent2"/>
              </a:buClr>
              <a:buSzPts val="2100"/>
              <a:buNone/>
              <a:defRPr sz="2100">
                <a:solidFill>
                  <a:schemeClr val="accent2"/>
                </a:solidFill>
              </a:defRPr>
            </a:lvl7pPr>
            <a:lvl8pPr lvl="7" algn="l">
              <a:lnSpc>
                <a:spcPct val="100000"/>
              </a:lnSpc>
              <a:spcBef>
                <a:spcPts val="0"/>
              </a:spcBef>
              <a:spcAft>
                <a:spcPts val="0"/>
              </a:spcAft>
              <a:buClr>
                <a:schemeClr val="accent2"/>
              </a:buClr>
              <a:buSzPts val="2100"/>
              <a:buNone/>
              <a:defRPr sz="2100">
                <a:solidFill>
                  <a:schemeClr val="accent2"/>
                </a:solidFill>
              </a:defRPr>
            </a:lvl8pPr>
            <a:lvl9pPr lvl="8" algn="l">
              <a:lnSpc>
                <a:spcPct val="100000"/>
              </a:lnSpc>
              <a:spcBef>
                <a:spcPts val="0"/>
              </a:spcBef>
              <a:spcAft>
                <a:spcPts val="0"/>
              </a:spcAft>
              <a:buClr>
                <a:schemeClr val="accent2"/>
              </a:buClr>
              <a:buSzPts val="2100"/>
              <a:buNone/>
              <a:defRPr sz="2100">
                <a:solidFill>
                  <a:schemeClr val="accent2"/>
                </a:solidFill>
              </a:defRPr>
            </a:lvl9pPr>
          </a:lstStyle>
          <a:p/>
        </p:txBody>
      </p:sp>
      <p:sp>
        <p:nvSpPr>
          <p:cNvPr id="56" name="Google Shape;56;p22"/>
          <p:cNvSpPr txBox="1"/>
          <p:nvPr>
            <p:ph idx="2" type="body"/>
          </p:nvPr>
        </p:nvSpPr>
        <p:spPr>
          <a:xfrm>
            <a:off x="6505367" y="667900"/>
            <a:ext cx="5271900" cy="54819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2100"/>
              </a:spcBef>
              <a:spcAft>
                <a:spcPts val="0"/>
              </a:spcAft>
              <a:buSzPts val="1500"/>
              <a:buChar char="○"/>
              <a:defRPr/>
            </a:lvl2pPr>
            <a:lvl3pPr indent="-323850" lvl="2" marL="1371600" algn="l">
              <a:lnSpc>
                <a:spcPct val="115000"/>
              </a:lnSpc>
              <a:spcBef>
                <a:spcPts val="2100"/>
              </a:spcBef>
              <a:spcAft>
                <a:spcPts val="0"/>
              </a:spcAft>
              <a:buSzPts val="1500"/>
              <a:buChar char="■"/>
              <a:defRPr/>
            </a:lvl3pPr>
            <a:lvl4pPr indent="-323850" lvl="3" marL="1828800" algn="l">
              <a:lnSpc>
                <a:spcPct val="115000"/>
              </a:lnSpc>
              <a:spcBef>
                <a:spcPts val="2100"/>
              </a:spcBef>
              <a:spcAft>
                <a:spcPts val="0"/>
              </a:spcAft>
              <a:buSzPts val="1500"/>
              <a:buChar char="●"/>
              <a:defRPr/>
            </a:lvl4pPr>
            <a:lvl5pPr indent="-323850" lvl="4" marL="2286000" algn="l">
              <a:lnSpc>
                <a:spcPct val="115000"/>
              </a:lnSpc>
              <a:spcBef>
                <a:spcPts val="2100"/>
              </a:spcBef>
              <a:spcAft>
                <a:spcPts val="0"/>
              </a:spcAft>
              <a:buSzPts val="1500"/>
              <a:buChar char="○"/>
              <a:defRPr/>
            </a:lvl5pPr>
            <a:lvl6pPr indent="-323850" lvl="5" marL="2743200" algn="l">
              <a:lnSpc>
                <a:spcPct val="115000"/>
              </a:lnSpc>
              <a:spcBef>
                <a:spcPts val="2100"/>
              </a:spcBef>
              <a:spcAft>
                <a:spcPts val="0"/>
              </a:spcAft>
              <a:buSzPts val="1500"/>
              <a:buChar char="■"/>
              <a:defRPr/>
            </a:lvl6pPr>
            <a:lvl7pPr indent="-323850" lvl="6" marL="3200400" algn="l">
              <a:lnSpc>
                <a:spcPct val="115000"/>
              </a:lnSpc>
              <a:spcBef>
                <a:spcPts val="2100"/>
              </a:spcBef>
              <a:spcAft>
                <a:spcPts val="0"/>
              </a:spcAft>
              <a:buSzPts val="1500"/>
              <a:buChar char="●"/>
              <a:defRPr/>
            </a:lvl7pPr>
            <a:lvl8pPr indent="-323850" lvl="7" marL="3657600" algn="l">
              <a:lnSpc>
                <a:spcPct val="115000"/>
              </a:lnSpc>
              <a:spcBef>
                <a:spcPts val="2100"/>
              </a:spcBef>
              <a:spcAft>
                <a:spcPts val="0"/>
              </a:spcAft>
              <a:buSzPts val="1500"/>
              <a:buChar char="○"/>
              <a:defRPr/>
            </a:lvl8pPr>
            <a:lvl9pPr indent="-323850" lvl="8" marL="4114800" algn="l">
              <a:lnSpc>
                <a:spcPct val="115000"/>
              </a:lnSpc>
              <a:spcBef>
                <a:spcPts val="2100"/>
              </a:spcBef>
              <a:spcAft>
                <a:spcPts val="2100"/>
              </a:spcAft>
              <a:buSzPts val="1500"/>
              <a:buChar char="■"/>
              <a:defRPr/>
            </a:lvl9pPr>
          </a:lstStyle>
          <a:p/>
        </p:txBody>
      </p:sp>
      <p:sp>
        <p:nvSpPr>
          <p:cNvPr id="57" name="Google Shape;57;p22"/>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_ONLY">
  <p:cSld name="CAPTION_ONLY">
    <p:spTree>
      <p:nvGrpSpPr>
        <p:cNvPr id="58" name="Shape 58"/>
        <p:cNvGrpSpPr/>
        <p:nvPr/>
      </p:nvGrpSpPr>
      <p:grpSpPr>
        <a:xfrm>
          <a:off x="0" y="0"/>
          <a:ext cx="0" cy="0"/>
          <a:chOff x="0" y="0"/>
          <a:chExt cx="0" cy="0"/>
        </a:xfrm>
      </p:grpSpPr>
      <p:sp>
        <p:nvSpPr>
          <p:cNvPr id="59" name="Google Shape;59;p23"/>
          <p:cNvSpPr/>
          <p:nvPr/>
        </p:nvSpPr>
        <p:spPr>
          <a:xfrm>
            <a:off x="0" y="5825333"/>
            <a:ext cx="12192000" cy="10323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3"/>
          <p:cNvSpPr txBox="1"/>
          <p:nvPr>
            <p:ph idx="1" type="body"/>
          </p:nvPr>
        </p:nvSpPr>
        <p:spPr>
          <a:xfrm>
            <a:off x="415600" y="6028533"/>
            <a:ext cx="10639200" cy="614100"/>
          </a:xfrm>
          <a:prstGeom prst="rect">
            <a:avLst/>
          </a:prstGeom>
          <a:noFill/>
          <a:ln>
            <a:noFill/>
          </a:ln>
        </p:spPr>
        <p:txBody>
          <a:bodyPr anchorCtr="0" anchor="ctr" bIns="121900" lIns="121900" spcFirstLastPara="1" rIns="121900" wrap="square" tIns="121900">
            <a:noAutofit/>
          </a:bodyPr>
          <a:lstStyle>
            <a:lvl1pPr indent="-228600" lvl="0" marL="457200" algn="l">
              <a:lnSpc>
                <a:spcPct val="100000"/>
              </a:lnSpc>
              <a:spcBef>
                <a:spcPts val="0"/>
              </a:spcBef>
              <a:spcAft>
                <a:spcPts val="0"/>
              </a:spcAft>
              <a:buClr>
                <a:schemeClr val="lt1"/>
              </a:buClr>
              <a:buSzPts val="1700"/>
              <a:buFont typeface="Merriweather"/>
              <a:buNone/>
              <a:defRPr>
                <a:solidFill>
                  <a:schemeClr val="lt1"/>
                </a:solidFill>
                <a:latin typeface="Merriweather"/>
                <a:ea typeface="Merriweather"/>
                <a:cs typeface="Merriweather"/>
                <a:sym typeface="Merriweather"/>
              </a:defRPr>
            </a:lvl1pPr>
          </a:lstStyle>
          <a:p/>
        </p:txBody>
      </p:sp>
      <p:sp>
        <p:nvSpPr>
          <p:cNvPr id="61" name="Google Shape;61;p2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_NUMBER">
  <p:cSld name="BIG_NUMBER">
    <p:bg>
      <p:bgPr>
        <a:solidFill>
          <a:schemeClr val="dk1"/>
        </a:solidFill>
      </p:bgPr>
    </p:bg>
    <p:spTree>
      <p:nvGrpSpPr>
        <p:cNvPr id="62" name="Shape 62"/>
        <p:cNvGrpSpPr/>
        <p:nvPr/>
      </p:nvGrpSpPr>
      <p:grpSpPr>
        <a:xfrm>
          <a:off x="0" y="0"/>
          <a:ext cx="0" cy="0"/>
          <a:chOff x="0" y="0"/>
          <a:chExt cx="0" cy="0"/>
        </a:xfrm>
      </p:grpSpPr>
      <p:sp>
        <p:nvSpPr>
          <p:cNvPr id="63" name="Google Shape;63;p24"/>
          <p:cNvSpPr txBox="1"/>
          <p:nvPr>
            <p:ph hasCustomPrompt="1" type="title"/>
          </p:nvPr>
        </p:nvSpPr>
        <p:spPr>
          <a:xfrm>
            <a:off x="415667" y="1108233"/>
            <a:ext cx="7113300" cy="16596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Clr>
                <a:schemeClr val="lt1"/>
              </a:buClr>
              <a:buSzPts val="13300"/>
              <a:buNone/>
              <a:defRPr sz="13300">
                <a:solidFill>
                  <a:schemeClr val="lt1"/>
                </a:solidFill>
              </a:defRPr>
            </a:lvl1pPr>
            <a:lvl2pPr lvl="1" algn="l">
              <a:lnSpc>
                <a:spcPct val="100000"/>
              </a:lnSpc>
              <a:spcBef>
                <a:spcPts val="0"/>
              </a:spcBef>
              <a:spcAft>
                <a:spcPts val="0"/>
              </a:spcAft>
              <a:buClr>
                <a:schemeClr val="lt1"/>
              </a:buClr>
              <a:buSzPts val="13300"/>
              <a:buNone/>
              <a:defRPr sz="13300">
                <a:solidFill>
                  <a:schemeClr val="lt1"/>
                </a:solidFill>
              </a:defRPr>
            </a:lvl2pPr>
            <a:lvl3pPr lvl="2" algn="l">
              <a:lnSpc>
                <a:spcPct val="100000"/>
              </a:lnSpc>
              <a:spcBef>
                <a:spcPts val="0"/>
              </a:spcBef>
              <a:spcAft>
                <a:spcPts val="0"/>
              </a:spcAft>
              <a:buClr>
                <a:schemeClr val="lt1"/>
              </a:buClr>
              <a:buSzPts val="13300"/>
              <a:buNone/>
              <a:defRPr sz="13300">
                <a:solidFill>
                  <a:schemeClr val="lt1"/>
                </a:solidFill>
              </a:defRPr>
            </a:lvl3pPr>
            <a:lvl4pPr lvl="3" algn="l">
              <a:lnSpc>
                <a:spcPct val="100000"/>
              </a:lnSpc>
              <a:spcBef>
                <a:spcPts val="0"/>
              </a:spcBef>
              <a:spcAft>
                <a:spcPts val="0"/>
              </a:spcAft>
              <a:buClr>
                <a:schemeClr val="lt1"/>
              </a:buClr>
              <a:buSzPts val="13300"/>
              <a:buNone/>
              <a:defRPr sz="13300">
                <a:solidFill>
                  <a:schemeClr val="lt1"/>
                </a:solidFill>
              </a:defRPr>
            </a:lvl4pPr>
            <a:lvl5pPr lvl="4" algn="l">
              <a:lnSpc>
                <a:spcPct val="100000"/>
              </a:lnSpc>
              <a:spcBef>
                <a:spcPts val="0"/>
              </a:spcBef>
              <a:spcAft>
                <a:spcPts val="0"/>
              </a:spcAft>
              <a:buClr>
                <a:schemeClr val="lt1"/>
              </a:buClr>
              <a:buSzPts val="13300"/>
              <a:buNone/>
              <a:defRPr sz="13300">
                <a:solidFill>
                  <a:schemeClr val="lt1"/>
                </a:solidFill>
              </a:defRPr>
            </a:lvl5pPr>
            <a:lvl6pPr lvl="5" algn="l">
              <a:lnSpc>
                <a:spcPct val="100000"/>
              </a:lnSpc>
              <a:spcBef>
                <a:spcPts val="0"/>
              </a:spcBef>
              <a:spcAft>
                <a:spcPts val="0"/>
              </a:spcAft>
              <a:buClr>
                <a:schemeClr val="lt1"/>
              </a:buClr>
              <a:buSzPts val="13300"/>
              <a:buNone/>
              <a:defRPr sz="13300">
                <a:solidFill>
                  <a:schemeClr val="lt1"/>
                </a:solidFill>
              </a:defRPr>
            </a:lvl6pPr>
            <a:lvl7pPr lvl="6" algn="l">
              <a:lnSpc>
                <a:spcPct val="100000"/>
              </a:lnSpc>
              <a:spcBef>
                <a:spcPts val="0"/>
              </a:spcBef>
              <a:spcAft>
                <a:spcPts val="0"/>
              </a:spcAft>
              <a:buClr>
                <a:schemeClr val="lt1"/>
              </a:buClr>
              <a:buSzPts val="13300"/>
              <a:buNone/>
              <a:defRPr sz="13300">
                <a:solidFill>
                  <a:schemeClr val="lt1"/>
                </a:solidFill>
              </a:defRPr>
            </a:lvl7pPr>
            <a:lvl8pPr lvl="7" algn="l">
              <a:lnSpc>
                <a:spcPct val="100000"/>
              </a:lnSpc>
              <a:spcBef>
                <a:spcPts val="0"/>
              </a:spcBef>
              <a:spcAft>
                <a:spcPts val="0"/>
              </a:spcAft>
              <a:buClr>
                <a:schemeClr val="lt1"/>
              </a:buClr>
              <a:buSzPts val="13300"/>
              <a:buNone/>
              <a:defRPr sz="13300">
                <a:solidFill>
                  <a:schemeClr val="lt1"/>
                </a:solidFill>
              </a:defRPr>
            </a:lvl8pPr>
            <a:lvl9pPr lvl="8" algn="l">
              <a:lnSpc>
                <a:spcPct val="100000"/>
              </a:lnSpc>
              <a:spcBef>
                <a:spcPts val="0"/>
              </a:spcBef>
              <a:spcAft>
                <a:spcPts val="0"/>
              </a:spcAft>
              <a:buClr>
                <a:schemeClr val="lt1"/>
              </a:buClr>
              <a:buSzPts val="13300"/>
              <a:buNone/>
              <a:defRPr sz="13300">
                <a:solidFill>
                  <a:schemeClr val="lt1"/>
                </a:solidFill>
              </a:defRPr>
            </a:lvl9pPr>
          </a:lstStyle>
          <a:p>
            <a:r>
              <a:t>xx%</a:t>
            </a:r>
          </a:p>
        </p:txBody>
      </p:sp>
      <p:sp>
        <p:nvSpPr>
          <p:cNvPr id="64" name="Google Shape;64;p24"/>
          <p:cNvSpPr txBox="1"/>
          <p:nvPr>
            <p:ph idx="1" type="body"/>
          </p:nvPr>
        </p:nvSpPr>
        <p:spPr>
          <a:xfrm>
            <a:off x="415600" y="2828567"/>
            <a:ext cx="7113300" cy="12567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Clr>
                <a:schemeClr val="accent2"/>
              </a:buClr>
              <a:buSzPts val="1700"/>
              <a:buChar char="●"/>
              <a:defRPr>
                <a:solidFill>
                  <a:schemeClr val="accent2"/>
                </a:solidFill>
              </a:defRPr>
            </a:lvl1pPr>
            <a:lvl2pPr indent="-323850" lvl="1" marL="914400" algn="l">
              <a:lnSpc>
                <a:spcPct val="115000"/>
              </a:lnSpc>
              <a:spcBef>
                <a:spcPts val="2100"/>
              </a:spcBef>
              <a:spcAft>
                <a:spcPts val="0"/>
              </a:spcAft>
              <a:buClr>
                <a:schemeClr val="accent2"/>
              </a:buClr>
              <a:buSzPts val="1500"/>
              <a:buChar char="○"/>
              <a:defRPr>
                <a:solidFill>
                  <a:schemeClr val="accent2"/>
                </a:solidFill>
              </a:defRPr>
            </a:lvl2pPr>
            <a:lvl3pPr indent="-323850" lvl="2" marL="1371600" algn="l">
              <a:lnSpc>
                <a:spcPct val="115000"/>
              </a:lnSpc>
              <a:spcBef>
                <a:spcPts val="2100"/>
              </a:spcBef>
              <a:spcAft>
                <a:spcPts val="0"/>
              </a:spcAft>
              <a:buClr>
                <a:schemeClr val="accent2"/>
              </a:buClr>
              <a:buSzPts val="1500"/>
              <a:buChar char="■"/>
              <a:defRPr>
                <a:solidFill>
                  <a:schemeClr val="accent2"/>
                </a:solidFill>
              </a:defRPr>
            </a:lvl3pPr>
            <a:lvl4pPr indent="-323850" lvl="3" marL="1828800" algn="l">
              <a:lnSpc>
                <a:spcPct val="115000"/>
              </a:lnSpc>
              <a:spcBef>
                <a:spcPts val="2100"/>
              </a:spcBef>
              <a:spcAft>
                <a:spcPts val="0"/>
              </a:spcAft>
              <a:buClr>
                <a:schemeClr val="accent2"/>
              </a:buClr>
              <a:buSzPts val="1500"/>
              <a:buChar char="●"/>
              <a:defRPr>
                <a:solidFill>
                  <a:schemeClr val="accent2"/>
                </a:solidFill>
              </a:defRPr>
            </a:lvl4pPr>
            <a:lvl5pPr indent="-323850" lvl="4" marL="2286000" algn="l">
              <a:lnSpc>
                <a:spcPct val="115000"/>
              </a:lnSpc>
              <a:spcBef>
                <a:spcPts val="2100"/>
              </a:spcBef>
              <a:spcAft>
                <a:spcPts val="0"/>
              </a:spcAft>
              <a:buClr>
                <a:schemeClr val="accent2"/>
              </a:buClr>
              <a:buSzPts val="1500"/>
              <a:buChar char="○"/>
              <a:defRPr>
                <a:solidFill>
                  <a:schemeClr val="accent2"/>
                </a:solidFill>
              </a:defRPr>
            </a:lvl5pPr>
            <a:lvl6pPr indent="-323850" lvl="5" marL="2743200" algn="l">
              <a:lnSpc>
                <a:spcPct val="115000"/>
              </a:lnSpc>
              <a:spcBef>
                <a:spcPts val="2100"/>
              </a:spcBef>
              <a:spcAft>
                <a:spcPts val="0"/>
              </a:spcAft>
              <a:buClr>
                <a:schemeClr val="accent2"/>
              </a:buClr>
              <a:buSzPts val="1500"/>
              <a:buChar char="■"/>
              <a:defRPr>
                <a:solidFill>
                  <a:schemeClr val="accent2"/>
                </a:solidFill>
              </a:defRPr>
            </a:lvl6pPr>
            <a:lvl7pPr indent="-323850" lvl="6" marL="3200400" algn="l">
              <a:lnSpc>
                <a:spcPct val="115000"/>
              </a:lnSpc>
              <a:spcBef>
                <a:spcPts val="2100"/>
              </a:spcBef>
              <a:spcAft>
                <a:spcPts val="0"/>
              </a:spcAft>
              <a:buClr>
                <a:schemeClr val="accent2"/>
              </a:buClr>
              <a:buSzPts val="1500"/>
              <a:buChar char="●"/>
              <a:defRPr>
                <a:solidFill>
                  <a:schemeClr val="accent2"/>
                </a:solidFill>
              </a:defRPr>
            </a:lvl7pPr>
            <a:lvl8pPr indent="-323850" lvl="7" marL="3657600" algn="l">
              <a:lnSpc>
                <a:spcPct val="115000"/>
              </a:lnSpc>
              <a:spcBef>
                <a:spcPts val="2100"/>
              </a:spcBef>
              <a:spcAft>
                <a:spcPts val="0"/>
              </a:spcAft>
              <a:buClr>
                <a:schemeClr val="accent2"/>
              </a:buClr>
              <a:buSzPts val="1500"/>
              <a:buChar char="○"/>
              <a:defRPr>
                <a:solidFill>
                  <a:schemeClr val="accent2"/>
                </a:solidFill>
              </a:defRPr>
            </a:lvl8pPr>
            <a:lvl9pPr indent="-323850" lvl="8" marL="4114800" algn="l">
              <a:lnSpc>
                <a:spcPct val="115000"/>
              </a:lnSpc>
              <a:spcBef>
                <a:spcPts val="2100"/>
              </a:spcBef>
              <a:spcAft>
                <a:spcPts val="2100"/>
              </a:spcAft>
              <a:buClr>
                <a:schemeClr val="accent2"/>
              </a:buClr>
              <a:buSzPts val="1500"/>
              <a:buChar char="■"/>
              <a:defRPr>
                <a:solidFill>
                  <a:schemeClr val="accent2"/>
                </a:solidFill>
              </a:defRPr>
            </a:lvl9pPr>
          </a:lstStyle>
          <a:p/>
        </p:txBody>
      </p:sp>
      <p:sp>
        <p:nvSpPr>
          <p:cNvPr id="65" name="Google Shape;65;p24"/>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BJECT" type="obj">
  <p:cSld name="OBJECT">
    <p:spTree>
      <p:nvGrpSpPr>
        <p:cNvPr id="14" name="Shape 14"/>
        <p:cNvGrpSpPr/>
        <p:nvPr/>
      </p:nvGrpSpPr>
      <p:grpSpPr>
        <a:xfrm>
          <a:off x="0" y="0"/>
          <a:ext cx="0" cy="0"/>
          <a:chOff x="0" y="0"/>
          <a:chExt cx="0" cy="0"/>
        </a:xfrm>
      </p:grpSpPr>
      <p:sp>
        <p:nvSpPr>
          <p:cNvPr id="15" name="Google Shape;15;p1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3700"/>
              <a:buNone/>
              <a:defRPr/>
            </a:lvl1pPr>
            <a:lvl2pPr lvl="1" algn="l">
              <a:lnSpc>
                <a:spcPct val="90000"/>
              </a:lnSpc>
              <a:spcBef>
                <a:spcPts val="0"/>
              </a:spcBef>
              <a:spcAft>
                <a:spcPts val="0"/>
              </a:spcAft>
              <a:buSzPts val="3700"/>
              <a:buNone/>
              <a:defRPr/>
            </a:lvl2pPr>
            <a:lvl3pPr lvl="2" algn="l">
              <a:lnSpc>
                <a:spcPct val="90000"/>
              </a:lnSpc>
              <a:spcBef>
                <a:spcPts val="0"/>
              </a:spcBef>
              <a:spcAft>
                <a:spcPts val="0"/>
              </a:spcAft>
              <a:buSzPts val="3700"/>
              <a:buNone/>
              <a:defRPr/>
            </a:lvl3pPr>
            <a:lvl4pPr lvl="3" algn="l">
              <a:lnSpc>
                <a:spcPct val="90000"/>
              </a:lnSpc>
              <a:spcBef>
                <a:spcPts val="0"/>
              </a:spcBef>
              <a:spcAft>
                <a:spcPts val="0"/>
              </a:spcAft>
              <a:buSzPts val="3700"/>
              <a:buNone/>
              <a:defRPr/>
            </a:lvl4pPr>
            <a:lvl5pPr lvl="4" algn="l">
              <a:lnSpc>
                <a:spcPct val="90000"/>
              </a:lnSpc>
              <a:spcBef>
                <a:spcPts val="0"/>
              </a:spcBef>
              <a:spcAft>
                <a:spcPts val="0"/>
              </a:spcAft>
              <a:buSzPts val="3700"/>
              <a:buNone/>
              <a:defRPr/>
            </a:lvl5pPr>
            <a:lvl6pPr lvl="5" algn="l">
              <a:lnSpc>
                <a:spcPct val="90000"/>
              </a:lnSpc>
              <a:spcBef>
                <a:spcPts val="0"/>
              </a:spcBef>
              <a:spcAft>
                <a:spcPts val="0"/>
              </a:spcAft>
              <a:buSzPts val="3700"/>
              <a:buNone/>
              <a:defRPr/>
            </a:lvl6pPr>
            <a:lvl7pPr lvl="6" algn="l">
              <a:lnSpc>
                <a:spcPct val="90000"/>
              </a:lnSpc>
              <a:spcBef>
                <a:spcPts val="0"/>
              </a:spcBef>
              <a:spcAft>
                <a:spcPts val="0"/>
              </a:spcAft>
              <a:buSzPts val="3700"/>
              <a:buNone/>
              <a:defRPr/>
            </a:lvl7pPr>
            <a:lvl8pPr lvl="7" algn="l">
              <a:lnSpc>
                <a:spcPct val="90000"/>
              </a:lnSpc>
              <a:spcBef>
                <a:spcPts val="0"/>
              </a:spcBef>
              <a:spcAft>
                <a:spcPts val="0"/>
              </a:spcAft>
              <a:buSzPts val="3700"/>
              <a:buNone/>
              <a:defRPr/>
            </a:lvl8pPr>
            <a:lvl9pPr lvl="8" algn="l">
              <a:lnSpc>
                <a:spcPct val="90000"/>
              </a:lnSpc>
              <a:spcBef>
                <a:spcPts val="0"/>
              </a:spcBef>
              <a:spcAft>
                <a:spcPts val="0"/>
              </a:spcAft>
              <a:buSzPts val="3700"/>
              <a:buNone/>
              <a:defRPr/>
            </a:lvl9pPr>
          </a:lstStyle>
          <a:p/>
        </p:txBody>
      </p:sp>
      <p:sp>
        <p:nvSpPr>
          <p:cNvPr id="16" name="Google Shape;16;p1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2100"/>
              </a:spcBef>
              <a:spcAft>
                <a:spcPts val="0"/>
              </a:spcAft>
              <a:buClr>
                <a:schemeClr val="dk1"/>
              </a:buClr>
              <a:buSzPts val="1800"/>
              <a:buChar char="●"/>
              <a:defRPr/>
            </a:lvl7pPr>
            <a:lvl8pPr indent="-342900" lvl="7" marL="3657600" algn="l">
              <a:lnSpc>
                <a:spcPct val="90000"/>
              </a:lnSpc>
              <a:spcBef>
                <a:spcPts val="2100"/>
              </a:spcBef>
              <a:spcAft>
                <a:spcPts val="0"/>
              </a:spcAft>
              <a:buClr>
                <a:schemeClr val="dk1"/>
              </a:buClr>
              <a:buSzPts val="1800"/>
              <a:buChar char="○"/>
              <a:defRPr/>
            </a:lvl8pPr>
            <a:lvl9pPr indent="-342900" lvl="8" marL="4114800" algn="l">
              <a:lnSpc>
                <a:spcPct val="90000"/>
              </a:lnSpc>
              <a:spcBef>
                <a:spcPts val="2100"/>
              </a:spcBef>
              <a:spcAft>
                <a:spcPts val="2100"/>
              </a:spcAft>
              <a:buClr>
                <a:schemeClr val="dk1"/>
              </a:buClr>
              <a:buSzPts val="1800"/>
              <a:buChar char="■"/>
              <a:defRPr/>
            </a:lvl9pPr>
          </a:lstStyle>
          <a:p/>
        </p:txBody>
      </p:sp>
      <p:sp>
        <p:nvSpPr>
          <p:cNvPr id="17" name="Google Shape;17;p1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8" name="Google Shape;18;p1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9" name="Google Shape;19;p1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sz="1300">
              <a:solidFill>
                <a:schemeClr val="dk2"/>
              </a:solidFill>
              <a:latin typeface="Roboto"/>
              <a:ea typeface="Roboto"/>
              <a:cs typeface="Roboto"/>
              <a:sym typeface="Robo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0" name="Shape 20"/>
        <p:cNvGrpSpPr/>
        <p:nvPr/>
      </p:nvGrpSpPr>
      <p:grpSpPr>
        <a:xfrm>
          <a:off x="0" y="0"/>
          <a:ext cx="0" cy="0"/>
          <a:chOff x="0" y="0"/>
          <a:chExt cx="0" cy="0"/>
        </a:xfrm>
      </p:grpSpPr>
      <p:sp>
        <p:nvSpPr>
          <p:cNvPr id="21" name="Google Shape;21;p15"/>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_HEADER" type="secHead">
  <p:cSld name="SECTION_HEADER">
    <p:bg>
      <p:bgPr>
        <a:solidFill>
          <a:schemeClr val="accent3"/>
        </a:solidFill>
      </p:bgPr>
    </p:bg>
    <p:spTree>
      <p:nvGrpSpPr>
        <p:cNvPr id="22" name="Shape 22"/>
        <p:cNvGrpSpPr/>
        <p:nvPr/>
      </p:nvGrpSpPr>
      <p:grpSpPr>
        <a:xfrm>
          <a:off x="0" y="0"/>
          <a:ext cx="0" cy="0"/>
          <a:chOff x="0" y="0"/>
          <a:chExt cx="0" cy="0"/>
        </a:xfrm>
      </p:grpSpPr>
      <p:sp>
        <p:nvSpPr>
          <p:cNvPr id="23" name="Google Shape;23;p16"/>
          <p:cNvSpPr/>
          <p:nvPr/>
        </p:nvSpPr>
        <p:spPr>
          <a:xfrm>
            <a:off x="0" y="64132"/>
            <a:ext cx="12192028" cy="5863987"/>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24" name="Google Shape;24;p16"/>
          <p:cNvSpPr/>
          <p:nvPr/>
        </p:nvSpPr>
        <p:spPr>
          <a:xfrm>
            <a:off x="0" y="0"/>
            <a:ext cx="12192028" cy="5863987"/>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25" name="Google Shape;25;p16"/>
          <p:cNvSpPr txBox="1"/>
          <p:nvPr>
            <p:ph type="title"/>
          </p:nvPr>
        </p:nvSpPr>
        <p:spPr>
          <a:xfrm>
            <a:off x="415600" y="719633"/>
            <a:ext cx="11360700" cy="17100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6" name="Google Shape;26;p16"/>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AND_BODY" type="tx">
  <p:cSld name="TITLE_AND_BODY">
    <p:spTree>
      <p:nvGrpSpPr>
        <p:cNvPr id="27" name="Shape 27"/>
        <p:cNvGrpSpPr/>
        <p:nvPr/>
      </p:nvGrpSpPr>
      <p:grpSpPr>
        <a:xfrm>
          <a:off x="0" y="0"/>
          <a:ext cx="0" cy="0"/>
          <a:chOff x="0" y="0"/>
          <a:chExt cx="0" cy="0"/>
        </a:xfrm>
      </p:grpSpPr>
      <p:sp>
        <p:nvSpPr>
          <p:cNvPr id="28" name="Google Shape;28;p17"/>
          <p:cNvSpPr/>
          <p:nvPr/>
        </p:nvSpPr>
        <p:spPr>
          <a:xfrm>
            <a:off x="0" y="0"/>
            <a:ext cx="57519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17"/>
          <p:cNvSpPr/>
          <p:nvPr/>
        </p:nvSpPr>
        <p:spPr>
          <a:xfrm>
            <a:off x="0" y="58833"/>
            <a:ext cx="5751356" cy="5865687"/>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30" name="Google Shape;30;p17"/>
          <p:cNvSpPr/>
          <p:nvPr/>
        </p:nvSpPr>
        <p:spPr>
          <a:xfrm>
            <a:off x="-167" y="0"/>
            <a:ext cx="5755723" cy="5860653"/>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31" name="Google Shape;31;p17"/>
          <p:cNvSpPr txBox="1"/>
          <p:nvPr>
            <p:ph type="title"/>
          </p:nvPr>
        </p:nvSpPr>
        <p:spPr>
          <a:xfrm>
            <a:off x="415633" y="667900"/>
            <a:ext cx="4941900" cy="33453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Clr>
                <a:schemeClr val="lt1"/>
              </a:buClr>
              <a:buSzPts val="3700"/>
              <a:buNone/>
              <a:defRPr>
                <a:solidFill>
                  <a:schemeClr val="lt1"/>
                </a:solidFill>
              </a:defRPr>
            </a:lvl1pPr>
            <a:lvl2pPr lvl="1" algn="l">
              <a:lnSpc>
                <a:spcPct val="100000"/>
              </a:lnSpc>
              <a:spcBef>
                <a:spcPts val="0"/>
              </a:spcBef>
              <a:spcAft>
                <a:spcPts val="0"/>
              </a:spcAft>
              <a:buClr>
                <a:schemeClr val="lt1"/>
              </a:buClr>
              <a:buSzPts val="3700"/>
              <a:buNone/>
              <a:defRPr>
                <a:solidFill>
                  <a:schemeClr val="lt1"/>
                </a:solidFill>
              </a:defRPr>
            </a:lvl2pPr>
            <a:lvl3pPr lvl="2" algn="l">
              <a:lnSpc>
                <a:spcPct val="100000"/>
              </a:lnSpc>
              <a:spcBef>
                <a:spcPts val="0"/>
              </a:spcBef>
              <a:spcAft>
                <a:spcPts val="0"/>
              </a:spcAft>
              <a:buClr>
                <a:schemeClr val="lt1"/>
              </a:buClr>
              <a:buSzPts val="3700"/>
              <a:buNone/>
              <a:defRPr>
                <a:solidFill>
                  <a:schemeClr val="lt1"/>
                </a:solidFill>
              </a:defRPr>
            </a:lvl3pPr>
            <a:lvl4pPr lvl="3" algn="l">
              <a:lnSpc>
                <a:spcPct val="100000"/>
              </a:lnSpc>
              <a:spcBef>
                <a:spcPts val="0"/>
              </a:spcBef>
              <a:spcAft>
                <a:spcPts val="0"/>
              </a:spcAft>
              <a:buClr>
                <a:schemeClr val="lt1"/>
              </a:buClr>
              <a:buSzPts val="3700"/>
              <a:buNone/>
              <a:defRPr>
                <a:solidFill>
                  <a:schemeClr val="lt1"/>
                </a:solidFill>
              </a:defRPr>
            </a:lvl4pPr>
            <a:lvl5pPr lvl="4" algn="l">
              <a:lnSpc>
                <a:spcPct val="100000"/>
              </a:lnSpc>
              <a:spcBef>
                <a:spcPts val="0"/>
              </a:spcBef>
              <a:spcAft>
                <a:spcPts val="0"/>
              </a:spcAft>
              <a:buClr>
                <a:schemeClr val="lt1"/>
              </a:buClr>
              <a:buSzPts val="3700"/>
              <a:buNone/>
              <a:defRPr>
                <a:solidFill>
                  <a:schemeClr val="lt1"/>
                </a:solidFill>
              </a:defRPr>
            </a:lvl5pPr>
            <a:lvl6pPr lvl="5" algn="l">
              <a:lnSpc>
                <a:spcPct val="100000"/>
              </a:lnSpc>
              <a:spcBef>
                <a:spcPts val="0"/>
              </a:spcBef>
              <a:spcAft>
                <a:spcPts val="0"/>
              </a:spcAft>
              <a:buClr>
                <a:schemeClr val="lt1"/>
              </a:buClr>
              <a:buSzPts val="3700"/>
              <a:buNone/>
              <a:defRPr>
                <a:solidFill>
                  <a:schemeClr val="lt1"/>
                </a:solidFill>
              </a:defRPr>
            </a:lvl6pPr>
            <a:lvl7pPr lvl="6" algn="l">
              <a:lnSpc>
                <a:spcPct val="100000"/>
              </a:lnSpc>
              <a:spcBef>
                <a:spcPts val="0"/>
              </a:spcBef>
              <a:spcAft>
                <a:spcPts val="0"/>
              </a:spcAft>
              <a:buClr>
                <a:schemeClr val="lt1"/>
              </a:buClr>
              <a:buSzPts val="3700"/>
              <a:buNone/>
              <a:defRPr>
                <a:solidFill>
                  <a:schemeClr val="lt1"/>
                </a:solidFill>
              </a:defRPr>
            </a:lvl7pPr>
            <a:lvl8pPr lvl="7" algn="l">
              <a:lnSpc>
                <a:spcPct val="100000"/>
              </a:lnSpc>
              <a:spcBef>
                <a:spcPts val="0"/>
              </a:spcBef>
              <a:spcAft>
                <a:spcPts val="0"/>
              </a:spcAft>
              <a:buClr>
                <a:schemeClr val="lt1"/>
              </a:buClr>
              <a:buSzPts val="3700"/>
              <a:buNone/>
              <a:defRPr>
                <a:solidFill>
                  <a:schemeClr val="lt1"/>
                </a:solidFill>
              </a:defRPr>
            </a:lvl8pPr>
            <a:lvl9pPr lvl="8" algn="l">
              <a:lnSpc>
                <a:spcPct val="100000"/>
              </a:lnSpc>
              <a:spcBef>
                <a:spcPts val="0"/>
              </a:spcBef>
              <a:spcAft>
                <a:spcPts val="0"/>
              </a:spcAft>
              <a:buClr>
                <a:schemeClr val="lt1"/>
              </a:buClr>
              <a:buSzPts val="3700"/>
              <a:buNone/>
              <a:defRPr>
                <a:solidFill>
                  <a:schemeClr val="lt1"/>
                </a:solidFill>
              </a:defRPr>
            </a:lvl9pPr>
          </a:lstStyle>
          <a:p/>
        </p:txBody>
      </p:sp>
      <p:sp>
        <p:nvSpPr>
          <p:cNvPr id="32" name="Google Shape;32;p17"/>
          <p:cNvSpPr txBox="1"/>
          <p:nvPr>
            <p:ph idx="1" type="body"/>
          </p:nvPr>
        </p:nvSpPr>
        <p:spPr>
          <a:xfrm>
            <a:off x="6192900" y="667900"/>
            <a:ext cx="5555100" cy="54648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2100"/>
              </a:spcBef>
              <a:spcAft>
                <a:spcPts val="0"/>
              </a:spcAft>
              <a:buSzPts val="1500"/>
              <a:buChar char="○"/>
              <a:defRPr/>
            </a:lvl2pPr>
            <a:lvl3pPr indent="-323850" lvl="2" marL="1371600" algn="l">
              <a:lnSpc>
                <a:spcPct val="115000"/>
              </a:lnSpc>
              <a:spcBef>
                <a:spcPts val="2100"/>
              </a:spcBef>
              <a:spcAft>
                <a:spcPts val="0"/>
              </a:spcAft>
              <a:buSzPts val="1500"/>
              <a:buChar char="■"/>
              <a:defRPr/>
            </a:lvl3pPr>
            <a:lvl4pPr indent="-323850" lvl="3" marL="1828800" algn="l">
              <a:lnSpc>
                <a:spcPct val="115000"/>
              </a:lnSpc>
              <a:spcBef>
                <a:spcPts val="2100"/>
              </a:spcBef>
              <a:spcAft>
                <a:spcPts val="0"/>
              </a:spcAft>
              <a:buSzPts val="1500"/>
              <a:buChar char="●"/>
              <a:defRPr/>
            </a:lvl4pPr>
            <a:lvl5pPr indent="-323850" lvl="4" marL="2286000" algn="l">
              <a:lnSpc>
                <a:spcPct val="115000"/>
              </a:lnSpc>
              <a:spcBef>
                <a:spcPts val="2100"/>
              </a:spcBef>
              <a:spcAft>
                <a:spcPts val="0"/>
              </a:spcAft>
              <a:buSzPts val="1500"/>
              <a:buChar char="○"/>
              <a:defRPr/>
            </a:lvl5pPr>
            <a:lvl6pPr indent="-323850" lvl="5" marL="2743200" algn="l">
              <a:lnSpc>
                <a:spcPct val="115000"/>
              </a:lnSpc>
              <a:spcBef>
                <a:spcPts val="2100"/>
              </a:spcBef>
              <a:spcAft>
                <a:spcPts val="0"/>
              </a:spcAft>
              <a:buSzPts val="1500"/>
              <a:buChar char="■"/>
              <a:defRPr/>
            </a:lvl6pPr>
            <a:lvl7pPr indent="-323850" lvl="6" marL="3200400" algn="l">
              <a:lnSpc>
                <a:spcPct val="115000"/>
              </a:lnSpc>
              <a:spcBef>
                <a:spcPts val="2100"/>
              </a:spcBef>
              <a:spcAft>
                <a:spcPts val="0"/>
              </a:spcAft>
              <a:buSzPts val="1500"/>
              <a:buChar char="●"/>
              <a:defRPr/>
            </a:lvl7pPr>
            <a:lvl8pPr indent="-323850" lvl="7" marL="3657600" algn="l">
              <a:lnSpc>
                <a:spcPct val="115000"/>
              </a:lnSpc>
              <a:spcBef>
                <a:spcPts val="2100"/>
              </a:spcBef>
              <a:spcAft>
                <a:spcPts val="0"/>
              </a:spcAft>
              <a:buSzPts val="1500"/>
              <a:buChar char="○"/>
              <a:defRPr/>
            </a:lvl8pPr>
            <a:lvl9pPr indent="-323850" lvl="8" marL="4114800" algn="l">
              <a:lnSpc>
                <a:spcPct val="115000"/>
              </a:lnSpc>
              <a:spcBef>
                <a:spcPts val="2100"/>
              </a:spcBef>
              <a:spcAft>
                <a:spcPts val="2100"/>
              </a:spcAft>
              <a:buSzPts val="1500"/>
              <a:buChar char="■"/>
              <a:defRPr/>
            </a:lvl9pPr>
          </a:lstStyle>
          <a:p/>
        </p:txBody>
      </p:sp>
      <p:sp>
        <p:nvSpPr>
          <p:cNvPr id="33" name="Google Shape;33;p17"/>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AND_TWO_COLUMNS" type="twoColTx">
  <p:cSld name="TITLE_AND_TWO_COLUMNS">
    <p:spTree>
      <p:nvGrpSpPr>
        <p:cNvPr id="34" name="Shape 34"/>
        <p:cNvGrpSpPr/>
        <p:nvPr/>
      </p:nvGrpSpPr>
      <p:grpSpPr>
        <a:xfrm>
          <a:off x="0" y="0"/>
          <a:ext cx="0" cy="0"/>
          <a:chOff x="0" y="0"/>
          <a:chExt cx="0" cy="0"/>
        </a:xfrm>
      </p:grpSpPr>
      <p:sp>
        <p:nvSpPr>
          <p:cNvPr id="35" name="Google Shape;35;p18"/>
          <p:cNvSpPr/>
          <p:nvPr/>
        </p:nvSpPr>
        <p:spPr>
          <a:xfrm>
            <a:off x="0" y="0"/>
            <a:ext cx="12192000" cy="17028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18"/>
          <p:cNvSpPr txBox="1"/>
          <p:nvPr>
            <p:ph type="title"/>
          </p:nvPr>
        </p:nvSpPr>
        <p:spPr>
          <a:xfrm>
            <a:off x="415633" y="667900"/>
            <a:ext cx="11360700" cy="8316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Clr>
                <a:schemeClr val="lt1"/>
              </a:buClr>
              <a:buSzPts val="3700"/>
              <a:buNone/>
              <a:defRPr>
                <a:solidFill>
                  <a:schemeClr val="lt1"/>
                </a:solidFill>
              </a:defRPr>
            </a:lvl1pPr>
            <a:lvl2pPr lvl="1" algn="l">
              <a:lnSpc>
                <a:spcPct val="100000"/>
              </a:lnSpc>
              <a:spcBef>
                <a:spcPts val="0"/>
              </a:spcBef>
              <a:spcAft>
                <a:spcPts val="0"/>
              </a:spcAft>
              <a:buClr>
                <a:schemeClr val="lt1"/>
              </a:buClr>
              <a:buSzPts val="3700"/>
              <a:buNone/>
              <a:defRPr>
                <a:solidFill>
                  <a:schemeClr val="lt1"/>
                </a:solidFill>
              </a:defRPr>
            </a:lvl2pPr>
            <a:lvl3pPr lvl="2" algn="l">
              <a:lnSpc>
                <a:spcPct val="100000"/>
              </a:lnSpc>
              <a:spcBef>
                <a:spcPts val="0"/>
              </a:spcBef>
              <a:spcAft>
                <a:spcPts val="0"/>
              </a:spcAft>
              <a:buClr>
                <a:schemeClr val="lt1"/>
              </a:buClr>
              <a:buSzPts val="3700"/>
              <a:buNone/>
              <a:defRPr>
                <a:solidFill>
                  <a:schemeClr val="lt1"/>
                </a:solidFill>
              </a:defRPr>
            </a:lvl3pPr>
            <a:lvl4pPr lvl="3" algn="l">
              <a:lnSpc>
                <a:spcPct val="100000"/>
              </a:lnSpc>
              <a:spcBef>
                <a:spcPts val="0"/>
              </a:spcBef>
              <a:spcAft>
                <a:spcPts val="0"/>
              </a:spcAft>
              <a:buClr>
                <a:schemeClr val="lt1"/>
              </a:buClr>
              <a:buSzPts val="3700"/>
              <a:buNone/>
              <a:defRPr>
                <a:solidFill>
                  <a:schemeClr val="lt1"/>
                </a:solidFill>
              </a:defRPr>
            </a:lvl4pPr>
            <a:lvl5pPr lvl="4" algn="l">
              <a:lnSpc>
                <a:spcPct val="100000"/>
              </a:lnSpc>
              <a:spcBef>
                <a:spcPts val="0"/>
              </a:spcBef>
              <a:spcAft>
                <a:spcPts val="0"/>
              </a:spcAft>
              <a:buClr>
                <a:schemeClr val="lt1"/>
              </a:buClr>
              <a:buSzPts val="3700"/>
              <a:buNone/>
              <a:defRPr>
                <a:solidFill>
                  <a:schemeClr val="lt1"/>
                </a:solidFill>
              </a:defRPr>
            </a:lvl5pPr>
            <a:lvl6pPr lvl="5" algn="l">
              <a:lnSpc>
                <a:spcPct val="100000"/>
              </a:lnSpc>
              <a:spcBef>
                <a:spcPts val="0"/>
              </a:spcBef>
              <a:spcAft>
                <a:spcPts val="0"/>
              </a:spcAft>
              <a:buClr>
                <a:schemeClr val="lt1"/>
              </a:buClr>
              <a:buSzPts val="3700"/>
              <a:buNone/>
              <a:defRPr>
                <a:solidFill>
                  <a:schemeClr val="lt1"/>
                </a:solidFill>
              </a:defRPr>
            </a:lvl6pPr>
            <a:lvl7pPr lvl="6" algn="l">
              <a:lnSpc>
                <a:spcPct val="100000"/>
              </a:lnSpc>
              <a:spcBef>
                <a:spcPts val="0"/>
              </a:spcBef>
              <a:spcAft>
                <a:spcPts val="0"/>
              </a:spcAft>
              <a:buClr>
                <a:schemeClr val="lt1"/>
              </a:buClr>
              <a:buSzPts val="3700"/>
              <a:buNone/>
              <a:defRPr>
                <a:solidFill>
                  <a:schemeClr val="lt1"/>
                </a:solidFill>
              </a:defRPr>
            </a:lvl7pPr>
            <a:lvl8pPr lvl="7" algn="l">
              <a:lnSpc>
                <a:spcPct val="100000"/>
              </a:lnSpc>
              <a:spcBef>
                <a:spcPts val="0"/>
              </a:spcBef>
              <a:spcAft>
                <a:spcPts val="0"/>
              </a:spcAft>
              <a:buClr>
                <a:schemeClr val="lt1"/>
              </a:buClr>
              <a:buSzPts val="3700"/>
              <a:buNone/>
              <a:defRPr>
                <a:solidFill>
                  <a:schemeClr val="lt1"/>
                </a:solidFill>
              </a:defRPr>
            </a:lvl8pPr>
            <a:lvl9pPr lvl="8" algn="l">
              <a:lnSpc>
                <a:spcPct val="100000"/>
              </a:lnSpc>
              <a:spcBef>
                <a:spcPts val="0"/>
              </a:spcBef>
              <a:spcAft>
                <a:spcPts val="0"/>
              </a:spcAft>
              <a:buClr>
                <a:schemeClr val="lt1"/>
              </a:buClr>
              <a:buSzPts val="3700"/>
              <a:buNone/>
              <a:defRPr>
                <a:solidFill>
                  <a:schemeClr val="lt1"/>
                </a:solidFill>
              </a:defRPr>
            </a:lvl9pPr>
          </a:lstStyle>
          <a:p/>
        </p:txBody>
      </p:sp>
      <p:sp>
        <p:nvSpPr>
          <p:cNvPr id="37" name="Google Shape;37;p18"/>
          <p:cNvSpPr txBox="1"/>
          <p:nvPr>
            <p:ph idx="1" type="body"/>
          </p:nvPr>
        </p:nvSpPr>
        <p:spPr>
          <a:xfrm>
            <a:off x="415600" y="2007600"/>
            <a:ext cx="5333100" cy="41016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2100"/>
              </a:spcBef>
              <a:spcAft>
                <a:spcPts val="0"/>
              </a:spcAft>
              <a:buSzPts val="1500"/>
              <a:buChar char="○"/>
              <a:defRPr/>
            </a:lvl2pPr>
            <a:lvl3pPr indent="-323850" lvl="2" marL="1371600" algn="l">
              <a:lnSpc>
                <a:spcPct val="115000"/>
              </a:lnSpc>
              <a:spcBef>
                <a:spcPts val="2100"/>
              </a:spcBef>
              <a:spcAft>
                <a:spcPts val="0"/>
              </a:spcAft>
              <a:buSzPts val="1500"/>
              <a:buChar char="■"/>
              <a:defRPr/>
            </a:lvl3pPr>
            <a:lvl4pPr indent="-323850" lvl="3" marL="1828800" algn="l">
              <a:lnSpc>
                <a:spcPct val="115000"/>
              </a:lnSpc>
              <a:spcBef>
                <a:spcPts val="2100"/>
              </a:spcBef>
              <a:spcAft>
                <a:spcPts val="0"/>
              </a:spcAft>
              <a:buSzPts val="1500"/>
              <a:buChar char="●"/>
              <a:defRPr/>
            </a:lvl4pPr>
            <a:lvl5pPr indent="-323850" lvl="4" marL="2286000" algn="l">
              <a:lnSpc>
                <a:spcPct val="115000"/>
              </a:lnSpc>
              <a:spcBef>
                <a:spcPts val="2100"/>
              </a:spcBef>
              <a:spcAft>
                <a:spcPts val="0"/>
              </a:spcAft>
              <a:buSzPts val="1500"/>
              <a:buChar char="○"/>
              <a:defRPr/>
            </a:lvl5pPr>
            <a:lvl6pPr indent="-323850" lvl="5" marL="2743200" algn="l">
              <a:lnSpc>
                <a:spcPct val="115000"/>
              </a:lnSpc>
              <a:spcBef>
                <a:spcPts val="2100"/>
              </a:spcBef>
              <a:spcAft>
                <a:spcPts val="0"/>
              </a:spcAft>
              <a:buSzPts val="1500"/>
              <a:buChar char="■"/>
              <a:defRPr/>
            </a:lvl6pPr>
            <a:lvl7pPr indent="-323850" lvl="6" marL="3200400" algn="l">
              <a:lnSpc>
                <a:spcPct val="115000"/>
              </a:lnSpc>
              <a:spcBef>
                <a:spcPts val="2100"/>
              </a:spcBef>
              <a:spcAft>
                <a:spcPts val="0"/>
              </a:spcAft>
              <a:buSzPts val="1500"/>
              <a:buChar char="●"/>
              <a:defRPr/>
            </a:lvl7pPr>
            <a:lvl8pPr indent="-323850" lvl="7" marL="3657600" algn="l">
              <a:lnSpc>
                <a:spcPct val="115000"/>
              </a:lnSpc>
              <a:spcBef>
                <a:spcPts val="2100"/>
              </a:spcBef>
              <a:spcAft>
                <a:spcPts val="0"/>
              </a:spcAft>
              <a:buSzPts val="1500"/>
              <a:buChar char="○"/>
              <a:defRPr/>
            </a:lvl8pPr>
            <a:lvl9pPr indent="-323850" lvl="8" marL="4114800" algn="l">
              <a:lnSpc>
                <a:spcPct val="115000"/>
              </a:lnSpc>
              <a:spcBef>
                <a:spcPts val="2100"/>
              </a:spcBef>
              <a:spcAft>
                <a:spcPts val="2100"/>
              </a:spcAft>
              <a:buSzPts val="1500"/>
              <a:buChar char="■"/>
              <a:defRPr/>
            </a:lvl9pPr>
          </a:lstStyle>
          <a:p/>
        </p:txBody>
      </p:sp>
      <p:sp>
        <p:nvSpPr>
          <p:cNvPr id="38" name="Google Shape;38;p18"/>
          <p:cNvSpPr txBox="1"/>
          <p:nvPr>
            <p:ph idx="2" type="body"/>
          </p:nvPr>
        </p:nvSpPr>
        <p:spPr>
          <a:xfrm>
            <a:off x="6443200" y="2007600"/>
            <a:ext cx="5333100" cy="41016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SzPts val="1700"/>
              <a:buChar char="●"/>
              <a:defRPr/>
            </a:lvl1pPr>
            <a:lvl2pPr indent="-323850" lvl="1" marL="914400" algn="l">
              <a:lnSpc>
                <a:spcPct val="115000"/>
              </a:lnSpc>
              <a:spcBef>
                <a:spcPts val="2100"/>
              </a:spcBef>
              <a:spcAft>
                <a:spcPts val="0"/>
              </a:spcAft>
              <a:buSzPts val="1500"/>
              <a:buChar char="○"/>
              <a:defRPr/>
            </a:lvl2pPr>
            <a:lvl3pPr indent="-323850" lvl="2" marL="1371600" algn="l">
              <a:lnSpc>
                <a:spcPct val="115000"/>
              </a:lnSpc>
              <a:spcBef>
                <a:spcPts val="2100"/>
              </a:spcBef>
              <a:spcAft>
                <a:spcPts val="0"/>
              </a:spcAft>
              <a:buSzPts val="1500"/>
              <a:buChar char="■"/>
              <a:defRPr/>
            </a:lvl3pPr>
            <a:lvl4pPr indent="-323850" lvl="3" marL="1828800" algn="l">
              <a:lnSpc>
                <a:spcPct val="115000"/>
              </a:lnSpc>
              <a:spcBef>
                <a:spcPts val="2100"/>
              </a:spcBef>
              <a:spcAft>
                <a:spcPts val="0"/>
              </a:spcAft>
              <a:buSzPts val="1500"/>
              <a:buChar char="●"/>
              <a:defRPr/>
            </a:lvl4pPr>
            <a:lvl5pPr indent="-323850" lvl="4" marL="2286000" algn="l">
              <a:lnSpc>
                <a:spcPct val="115000"/>
              </a:lnSpc>
              <a:spcBef>
                <a:spcPts val="2100"/>
              </a:spcBef>
              <a:spcAft>
                <a:spcPts val="0"/>
              </a:spcAft>
              <a:buSzPts val="1500"/>
              <a:buChar char="○"/>
              <a:defRPr/>
            </a:lvl5pPr>
            <a:lvl6pPr indent="-323850" lvl="5" marL="2743200" algn="l">
              <a:lnSpc>
                <a:spcPct val="115000"/>
              </a:lnSpc>
              <a:spcBef>
                <a:spcPts val="2100"/>
              </a:spcBef>
              <a:spcAft>
                <a:spcPts val="0"/>
              </a:spcAft>
              <a:buSzPts val="1500"/>
              <a:buChar char="■"/>
              <a:defRPr/>
            </a:lvl6pPr>
            <a:lvl7pPr indent="-323850" lvl="6" marL="3200400" algn="l">
              <a:lnSpc>
                <a:spcPct val="115000"/>
              </a:lnSpc>
              <a:spcBef>
                <a:spcPts val="2100"/>
              </a:spcBef>
              <a:spcAft>
                <a:spcPts val="0"/>
              </a:spcAft>
              <a:buSzPts val="1500"/>
              <a:buChar char="●"/>
              <a:defRPr/>
            </a:lvl7pPr>
            <a:lvl8pPr indent="-323850" lvl="7" marL="3657600" algn="l">
              <a:lnSpc>
                <a:spcPct val="115000"/>
              </a:lnSpc>
              <a:spcBef>
                <a:spcPts val="2100"/>
              </a:spcBef>
              <a:spcAft>
                <a:spcPts val="0"/>
              </a:spcAft>
              <a:buSzPts val="1500"/>
              <a:buChar char="○"/>
              <a:defRPr/>
            </a:lvl8pPr>
            <a:lvl9pPr indent="-323850" lvl="8" marL="4114800" algn="l">
              <a:lnSpc>
                <a:spcPct val="115000"/>
              </a:lnSpc>
              <a:spcBef>
                <a:spcPts val="2100"/>
              </a:spcBef>
              <a:spcAft>
                <a:spcPts val="2100"/>
              </a:spcAft>
              <a:buSzPts val="1500"/>
              <a:buChar char="■"/>
              <a:defRPr/>
            </a:lvl9pPr>
          </a:lstStyle>
          <a:p/>
        </p:txBody>
      </p:sp>
      <p:sp>
        <p:nvSpPr>
          <p:cNvPr id="39" name="Google Shape;39;p18"/>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ONLY" type="titleOnly">
  <p:cSld name="TITLE_ONLY">
    <p:spTree>
      <p:nvGrpSpPr>
        <p:cNvPr id="40" name="Shape 40"/>
        <p:cNvGrpSpPr/>
        <p:nvPr/>
      </p:nvGrpSpPr>
      <p:grpSpPr>
        <a:xfrm>
          <a:off x="0" y="0"/>
          <a:ext cx="0" cy="0"/>
          <a:chOff x="0" y="0"/>
          <a:chExt cx="0" cy="0"/>
        </a:xfrm>
      </p:grpSpPr>
      <p:sp>
        <p:nvSpPr>
          <p:cNvPr id="41" name="Google Shape;41;p19"/>
          <p:cNvSpPr/>
          <p:nvPr/>
        </p:nvSpPr>
        <p:spPr>
          <a:xfrm>
            <a:off x="0" y="0"/>
            <a:ext cx="12192000" cy="17028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19"/>
          <p:cNvSpPr txBox="1"/>
          <p:nvPr>
            <p:ph type="title"/>
          </p:nvPr>
        </p:nvSpPr>
        <p:spPr>
          <a:xfrm>
            <a:off x="415633" y="667900"/>
            <a:ext cx="11360700" cy="8316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Clr>
                <a:schemeClr val="lt1"/>
              </a:buClr>
              <a:buSzPts val="3700"/>
              <a:buNone/>
              <a:defRPr>
                <a:solidFill>
                  <a:schemeClr val="lt1"/>
                </a:solidFill>
              </a:defRPr>
            </a:lvl1pPr>
            <a:lvl2pPr lvl="1" algn="l">
              <a:lnSpc>
                <a:spcPct val="100000"/>
              </a:lnSpc>
              <a:spcBef>
                <a:spcPts val="0"/>
              </a:spcBef>
              <a:spcAft>
                <a:spcPts val="0"/>
              </a:spcAft>
              <a:buClr>
                <a:schemeClr val="lt1"/>
              </a:buClr>
              <a:buSzPts val="3700"/>
              <a:buNone/>
              <a:defRPr>
                <a:solidFill>
                  <a:schemeClr val="lt1"/>
                </a:solidFill>
              </a:defRPr>
            </a:lvl2pPr>
            <a:lvl3pPr lvl="2" algn="l">
              <a:lnSpc>
                <a:spcPct val="100000"/>
              </a:lnSpc>
              <a:spcBef>
                <a:spcPts val="0"/>
              </a:spcBef>
              <a:spcAft>
                <a:spcPts val="0"/>
              </a:spcAft>
              <a:buClr>
                <a:schemeClr val="lt1"/>
              </a:buClr>
              <a:buSzPts val="3700"/>
              <a:buNone/>
              <a:defRPr>
                <a:solidFill>
                  <a:schemeClr val="lt1"/>
                </a:solidFill>
              </a:defRPr>
            </a:lvl3pPr>
            <a:lvl4pPr lvl="3" algn="l">
              <a:lnSpc>
                <a:spcPct val="100000"/>
              </a:lnSpc>
              <a:spcBef>
                <a:spcPts val="0"/>
              </a:spcBef>
              <a:spcAft>
                <a:spcPts val="0"/>
              </a:spcAft>
              <a:buClr>
                <a:schemeClr val="lt1"/>
              </a:buClr>
              <a:buSzPts val="3700"/>
              <a:buNone/>
              <a:defRPr>
                <a:solidFill>
                  <a:schemeClr val="lt1"/>
                </a:solidFill>
              </a:defRPr>
            </a:lvl4pPr>
            <a:lvl5pPr lvl="4" algn="l">
              <a:lnSpc>
                <a:spcPct val="100000"/>
              </a:lnSpc>
              <a:spcBef>
                <a:spcPts val="0"/>
              </a:spcBef>
              <a:spcAft>
                <a:spcPts val="0"/>
              </a:spcAft>
              <a:buClr>
                <a:schemeClr val="lt1"/>
              </a:buClr>
              <a:buSzPts val="3700"/>
              <a:buNone/>
              <a:defRPr>
                <a:solidFill>
                  <a:schemeClr val="lt1"/>
                </a:solidFill>
              </a:defRPr>
            </a:lvl5pPr>
            <a:lvl6pPr lvl="5" algn="l">
              <a:lnSpc>
                <a:spcPct val="100000"/>
              </a:lnSpc>
              <a:spcBef>
                <a:spcPts val="0"/>
              </a:spcBef>
              <a:spcAft>
                <a:spcPts val="0"/>
              </a:spcAft>
              <a:buClr>
                <a:schemeClr val="lt1"/>
              </a:buClr>
              <a:buSzPts val="3700"/>
              <a:buNone/>
              <a:defRPr>
                <a:solidFill>
                  <a:schemeClr val="lt1"/>
                </a:solidFill>
              </a:defRPr>
            </a:lvl6pPr>
            <a:lvl7pPr lvl="6" algn="l">
              <a:lnSpc>
                <a:spcPct val="100000"/>
              </a:lnSpc>
              <a:spcBef>
                <a:spcPts val="0"/>
              </a:spcBef>
              <a:spcAft>
                <a:spcPts val="0"/>
              </a:spcAft>
              <a:buClr>
                <a:schemeClr val="lt1"/>
              </a:buClr>
              <a:buSzPts val="3700"/>
              <a:buNone/>
              <a:defRPr>
                <a:solidFill>
                  <a:schemeClr val="lt1"/>
                </a:solidFill>
              </a:defRPr>
            </a:lvl7pPr>
            <a:lvl8pPr lvl="7" algn="l">
              <a:lnSpc>
                <a:spcPct val="100000"/>
              </a:lnSpc>
              <a:spcBef>
                <a:spcPts val="0"/>
              </a:spcBef>
              <a:spcAft>
                <a:spcPts val="0"/>
              </a:spcAft>
              <a:buClr>
                <a:schemeClr val="lt1"/>
              </a:buClr>
              <a:buSzPts val="3700"/>
              <a:buNone/>
              <a:defRPr>
                <a:solidFill>
                  <a:schemeClr val="lt1"/>
                </a:solidFill>
              </a:defRPr>
            </a:lvl8pPr>
            <a:lvl9pPr lvl="8" algn="l">
              <a:lnSpc>
                <a:spcPct val="100000"/>
              </a:lnSpc>
              <a:spcBef>
                <a:spcPts val="0"/>
              </a:spcBef>
              <a:spcAft>
                <a:spcPts val="0"/>
              </a:spcAft>
              <a:buClr>
                <a:schemeClr val="lt1"/>
              </a:buClr>
              <a:buSzPts val="3700"/>
              <a:buNone/>
              <a:defRPr>
                <a:solidFill>
                  <a:schemeClr val="lt1"/>
                </a:solidFill>
              </a:defRPr>
            </a:lvl9pPr>
          </a:lstStyle>
          <a:p/>
        </p:txBody>
      </p:sp>
      <p:sp>
        <p:nvSpPr>
          <p:cNvPr id="43" name="Google Shape;43;p1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_COLUMN_TEXT">
  <p:cSld name="ONE_COLUMN_TEXT">
    <p:spTree>
      <p:nvGrpSpPr>
        <p:cNvPr id="44" name="Shape 44"/>
        <p:cNvGrpSpPr/>
        <p:nvPr/>
      </p:nvGrpSpPr>
      <p:grpSpPr>
        <a:xfrm>
          <a:off x="0" y="0"/>
          <a:ext cx="0" cy="0"/>
          <a:chOff x="0" y="0"/>
          <a:chExt cx="0" cy="0"/>
        </a:xfrm>
      </p:grpSpPr>
      <p:sp>
        <p:nvSpPr>
          <p:cNvPr id="45" name="Google Shape;45;p20"/>
          <p:cNvSpPr/>
          <p:nvPr/>
        </p:nvSpPr>
        <p:spPr>
          <a:xfrm>
            <a:off x="0" y="0"/>
            <a:ext cx="50193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0"/>
          <p:cNvSpPr txBox="1"/>
          <p:nvPr>
            <p:ph type="title"/>
          </p:nvPr>
        </p:nvSpPr>
        <p:spPr>
          <a:xfrm>
            <a:off x="415633" y="667900"/>
            <a:ext cx="4170000" cy="24387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Clr>
                <a:schemeClr val="lt1"/>
              </a:buClr>
              <a:buSzPts val="3700"/>
              <a:buNone/>
              <a:defRPr>
                <a:solidFill>
                  <a:schemeClr val="lt1"/>
                </a:solidFill>
              </a:defRPr>
            </a:lvl1pPr>
            <a:lvl2pPr lvl="1" algn="l">
              <a:lnSpc>
                <a:spcPct val="100000"/>
              </a:lnSpc>
              <a:spcBef>
                <a:spcPts val="0"/>
              </a:spcBef>
              <a:spcAft>
                <a:spcPts val="0"/>
              </a:spcAft>
              <a:buClr>
                <a:schemeClr val="lt1"/>
              </a:buClr>
              <a:buSzPts val="3700"/>
              <a:buNone/>
              <a:defRPr>
                <a:solidFill>
                  <a:schemeClr val="lt1"/>
                </a:solidFill>
              </a:defRPr>
            </a:lvl2pPr>
            <a:lvl3pPr lvl="2" algn="l">
              <a:lnSpc>
                <a:spcPct val="100000"/>
              </a:lnSpc>
              <a:spcBef>
                <a:spcPts val="0"/>
              </a:spcBef>
              <a:spcAft>
                <a:spcPts val="0"/>
              </a:spcAft>
              <a:buClr>
                <a:schemeClr val="lt1"/>
              </a:buClr>
              <a:buSzPts val="3700"/>
              <a:buNone/>
              <a:defRPr>
                <a:solidFill>
                  <a:schemeClr val="lt1"/>
                </a:solidFill>
              </a:defRPr>
            </a:lvl3pPr>
            <a:lvl4pPr lvl="3" algn="l">
              <a:lnSpc>
                <a:spcPct val="100000"/>
              </a:lnSpc>
              <a:spcBef>
                <a:spcPts val="0"/>
              </a:spcBef>
              <a:spcAft>
                <a:spcPts val="0"/>
              </a:spcAft>
              <a:buClr>
                <a:schemeClr val="lt1"/>
              </a:buClr>
              <a:buSzPts val="3700"/>
              <a:buNone/>
              <a:defRPr>
                <a:solidFill>
                  <a:schemeClr val="lt1"/>
                </a:solidFill>
              </a:defRPr>
            </a:lvl4pPr>
            <a:lvl5pPr lvl="4" algn="l">
              <a:lnSpc>
                <a:spcPct val="100000"/>
              </a:lnSpc>
              <a:spcBef>
                <a:spcPts val="0"/>
              </a:spcBef>
              <a:spcAft>
                <a:spcPts val="0"/>
              </a:spcAft>
              <a:buClr>
                <a:schemeClr val="lt1"/>
              </a:buClr>
              <a:buSzPts val="3700"/>
              <a:buNone/>
              <a:defRPr>
                <a:solidFill>
                  <a:schemeClr val="lt1"/>
                </a:solidFill>
              </a:defRPr>
            </a:lvl5pPr>
            <a:lvl6pPr lvl="5" algn="l">
              <a:lnSpc>
                <a:spcPct val="100000"/>
              </a:lnSpc>
              <a:spcBef>
                <a:spcPts val="0"/>
              </a:spcBef>
              <a:spcAft>
                <a:spcPts val="0"/>
              </a:spcAft>
              <a:buClr>
                <a:schemeClr val="lt1"/>
              </a:buClr>
              <a:buSzPts val="3700"/>
              <a:buNone/>
              <a:defRPr>
                <a:solidFill>
                  <a:schemeClr val="lt1"/>
                </a:solidFill>
              </a:defRPr>
            </a:lvl6pPr>
            <a:lvl7pPr lvl="6" algn="l">
              <a:lnSpc>
                <a:spcPct val="100000"/>
              </a:lnSpc>
              <a:spcBef>
                <a:spcPts val="0"/>
              </a:spcBef>
              <a:spcAft>
                <a:spcPts val="0"/>
              </a:spcAft>
              <a:buClr>
                <a:schemeClr val="lt1"/>
              </a:buClr>
              <a:buSzPts val="3700"/>
              <a:buNone/>
              <a:defRPr>
                <a:solidFill>
                  <a:schemeClr val="lt1"/>
                </a:solidFill>
              </a:defRPr>
            </a:lvl7pPr>
            <a:lvl8pPr lvl="7" algn="l">
              <a:lnSpc>
                <a:spcPct val="100000"/>
              </a:lnSpc>
              <a:spcBef>
                <a:spcPts val="0"/>
              </a:spcBef>
              <a:spcAft>
                <a:spcPts val="0"/>
              </a:spcAft>
              <a:buClr>
                <a:schemeClr val="lt1"/>
              </a:buClr>
              <a:buSzPts val="3700"/>
              <a:buNone/>
              <a:defRPr>
                <a:solidFill>
                  <a:schemeClr val="lt1"/>
                </a:solidFill>
              </a:defRPr>
            </a:lvl8pPr>
            <a:lvl9pPr lvl="8" algn="l">
              <a:lnSpc>
                <a:spcPct val="100000"/>
              </a:lnSpc>
              <a:spcBef>
                <a:spcPts val="0"/>
              </a:spcBef>
              <a:spcAft>
                <a:spcPts val="0"/>
              </a:spcAft>
              <a:buClr>
                <a:schemeClr val="lt1"/>
              </a:buClr>
              <a:buSzPts val="3700"/>
              <a:buNone/>
              <a:defRPr>
                <a:solidFill>
                  <a:schemeClr val="lt1"/>
                </a:solidFill>
              </a:defRPr>
            </a:lvl9pPr>
          </a:lstStyle>
          <a:p/>
        </p:txBody>
      </p:sp>
      <p:sp>
        <p:nvSpPr>
          <p:cNvPr id="47" name="Google Shape;47;p20"/>
          <p:cNvSpPr txBox="1"/>
          <p:nvPr>
            <p:ph idx="1" type="body"/>
          </p:nvPr>
        </p:nvSpPr>
        <p:spPr>
          <a:xfrm>
            <a:off x="415600" y="3187533"/>
            <a:ext cx="4170000" cy="30639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Clr>
                <a:schemeClr val="accent2"/>
              </a:buClr>
              <a:buSzPts val="1700"/>
              <a:buChar char="●"/>
              <a:defRPr>
                <a:solidFill>
                  <a:schemeClr val="accent2"/>
                </a:solidFill>
              </a:defRPr>
            </a:lvl1pPr>
            <a:lvl2pPr indent="-323850" lvl="1" marL="914400" algn="l">
              <a:lnSpc>
                <a:spcPct val="115000"/>
              </a:lnSpc>
              <a:spcBef>
                <a:spcPts val="2100"/>
              </a:spcBef>
              <a:spcAft>
                <a:spcPts val="0"/>
              </a:spcAft>
              <a:buClr>
                <a:schemeClr val="accent2"/>
              </a:buClr>
              <a:buSzPts val="1500"/>
              <a:buChar char="○"/>
              <a:defRPr>
                <a:solidFill>
                  <a:schemeClr val="accent2"/>
                </a:solidFill>
              </a:defRPr>
            </a:lvl2pPr>
            <a:lvl3pPr indent="-323850" lvl="2" marL="1371600" algn="l">
              <a:lnSpc>
                <a:spcPct val="115000"/>
              </a:lnSpc>
              <a:spcBef>
                <a:spcPts val="2100"/>
              </a:spcBef>
              <a:spcAft>
                <a:spcPts val="0"/>
              </a:spcAft>
              <a:buClr>
                <a:schemeClr val="accent2"/>
              </a:buClr>
              <a:buSzPts val="1500"/>
              <a:buChar char="■"/>
              <a:defRPr>
                <a:solidFill>
                  <a:schemeClr val="accent2"/>
                </a:solidFill>
              </a:defRPr>
            </a:lvl3pPr>
            <a:lvl4pPr indent="-323850" lvl="3" marL="1828800" algn="l">
              <a:lnSpc>
                <a:spcPct val="115000"/>
              </a:lnSpc>
              <a:spcBef>
                <a:spcPts val="2100"/>
              </a:spcBef>
              <a:spcAft>
                <a:spcPts val="0"/>
              </a:spcAft>
              <a:buClr>
                <a:schemeClr val="accent2"/>
              </a:buClr>
              <a:buSzPts val="1500"/>
              <a:buChar char="●"/>
              <a:defRPr>
                <a:solidFill>
                  <a:schemeClr val="accent2"/>
                </a:solidFill>
              </a:defRPr>
            </a:lvl4pPr>
            <a:lvl5pPr indent="-323850" lvl="4" marL="2286000" algn="l">
              <a:lnSpc>
                <a:spcPct val="115000"/>
              </a:lnSpc>
              <a:spcBef>
                <a:spcPts val="2100"/>
              </a:spcBef>
              <a:spcAft>
                <a:spcPts val="0"/>
              </a:spcAft>
              <a:buClr>
                <a:schemeClr val="accent2"/>
              </a:buClr>
              <a:buSzPts val="1500"/>
              <a:buChar char="○"/>
              <a:defRPr>
                <a:solidFill>
                  <a:schemeClr val="accent2"/>
                </a:solidFill>
              </a:defRPr>
            </a:lvl5pPr>
            <a:lvl6pPr indent="-323850" lvl="5" marL="2743200" algn="l">
              <a:lnSpc>
                <a:spcPct val="115000"/>
              </a:lnSpc>
              <a:spcBef>
                <a:spcPts val="2100"/>
              </a:spcBef>
              <a:spcAft>
                <a:spcPts val="0"/>
              </a:spcAft>
              <a:buClr>
                <a:schemeClr val="accent2"/>
              </a:buClr>
              <a:buSzPts val="1500"/>
              <a:buChar char="■"/>
              <a:defRPr>
                <a:solidFill>
                  <a:schemeClr val="accent2"/>
                </a:solidFill>
              </a:defRPr>
            </a:lvl6pPr>
            <a:lvl7pPr indent="-323850" lvl="6" marL="3200400" algn="l">
              <a:lnSpc>
                <a:spcPct val="115000"/>
              </a:lnSpc>
              <a:spcBef>
                <a:spcPts val="2100"/>
              </a:spcBef>
              <a:spcAft>
                <a:spcPts val="0"/>
              </a:spcAft>
              <a:buClr>
                <a:schemeClr val="accent2"/>
              </a:buClr>
              <a:buSzPts val="1500"/>
              <a:buChar char="●"/>
              <a:defRPr>
                <a:solidFill>
                  <a:schemeClr val="accent2"/>
                </a:solidFill>
              </a:defRPr>
            </a:lvl7pPr>
            <a:lvl8pPr indent="-323850" lvl="7" marL="3657600" algn="l">
              <a:lnSpc>
                <a:spcPct val="115000"/>
              </a:lnSpc>
              <a:spcBef>
                <a:spcPts val="2100"/>
              </a:spcBef>
              <a:spcAft>
                <a:spcPts val="0"/>
              </a:spcAft>
              <a:buClr>
                <a:schemeClr val="accent2"/>
              </a:buClr>
              <a:buSzPts val="1500"/>
              <a:buChar char="○"/>
              <a:defRPr>
                <a:solidFill>
                  <a:schemeClr val="accent2"/>
                </a:solidFill>
              </a:defRPr>
            </a:lvl8pPr>
            <a:lvl9pPr indent="-323850" lvl="8" marL="4114800" algn="l">
              <a:lnSpc>
                <a:spcPct val="115000"/>
              </a:lnSpc>
              <a:spcBef>
                <a:spcPts val="2100"/>
              </a:spcBef>
              <a:spcAft>
                <a:spcPts val="2100"/>
              </a:spcAft>
              <a:buClr>
                <a:schemeClr val="accent2"/>
              </a:buClr>
              <a:buSzPts val="1500"/>
              <a:buChar char="■"/>
              <a:defRPr>
                <a:solidFill>
                  <a:schemeClr val="accent2"/>
                </a:solidFill>
              </a:defRPr>
            </a:lvl9pPr>
          </a:lstStyle>
          <a:p/>
        </p:txBody>
      </p:sp>
      <p:sp>
        <p:nvSpPr>
          <p:cNvPr id="48" name="Google Shape;48;p2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_POINT">
  <p:cSld name="MAIN_POINT">
    <p:bg>
      <p:bgPr>
        <a:solidFill>
          <a:schemeClr val="accent3"/>
        </a:solidFill>
      </p:bgPr>
    </p:bg>
    <p:spTree>
      <p:nvGrpSpPr>
        <p:cNvPr id="49" name="Shape 49"/>
        <p:cNvGrpSpPr/>
        <p:nvPr/>
      </p:nvGrpSpPr>
      <p:grpSpPr>
        <a:xfrm>
          <a:off x="0" y="0"/>
          <a:ext cx="0" cy="0"/>
          <a:chOff x="0" y="0"/>
          <a:chExt cx="0" cy="0"/>
        </a:xfrm>
      </p:grpSpPr>
      <p:sp>
        <p:nvSpPr>
          <p:cNvPr id="50" name="Google Shape;50;p21"/>
          <p:cNvSpPr txBox="1"/>
          <p:nvPr>
            <p:ph type="title"/>
          </p:nvPr>
        </p:nvSpPr>
        <p:spPr>
          <a:xfrm>
            <a:off x="415567" y="1064800"/>
            <a:ext cx="8330400" cy="4728300"/>
          </a:xfrm>
          <a:prstGeom prst="rect">
            <a:avLst/>
          </a:prstGeom>
          <a:noFill/>
          <a:ln>
            <a:noFill/>
          </a:ln>
        </p:spPr>
        <p:txBody>
          <a:bodyPr anchorCtr="0" anchor="ctr" bIns="121900" lIns="121900" spcFirstLastPara="1" rIns="121900" wrap="square" tIns="12190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51" name="Google Shape;51;p2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marR="0" rtl="0" algn="l">
              <a:lnSpc>
                <a:spcPct val="100000"/>
              </a:lnSpc>
              <a:spcBef>
                <a:spcPts val="0"/>
              </a:spcBef>
              <a:spcAft>
                <a:spcPts val="0"/>
              </a:spcAft>
              <a:buClr>
                <a:schemeClr val="accent1"/>
              </a:buClr>
              <a:buSzPts val="3700"/>
              <a:buFont typeface="Merriweather"/>
              <a:buNone/>
              <a:defRPr b="0" i="0" sz="3700" u="none" cap="none" strike="noStrike">
                <a:solidFill>
                  <a:schemeClr val="accent1"/>
                </a:solidFill>
                <a:latin typeface="Merriweather"/>
                <a:ea typeface="Merriweather"/>
                <a:cs typeface="Merriweather"/>
                <a:sym typeface="Merriweather"/>
              </a:defRPr>
            </a:lvl1pPr>
            <a:lvl2pPr lvl="1" marR="0" rtl="0" algn="l">
              <a:lnSpc>
                <a:spcPct val="100000"/>
              </a:lnSpc>
              <a:spcBef>
                <a:spcPts val="0"/>
              </a:spcBef>
              <a:spcAft>
                <a:spcPts val="0"/>
              </a:spcAft>
              <a:buClr>
                <a:schemeClr val="accent1"/>
              </a:buClr>
              <a:buSzPts val="3700"/>
              <a:buFont typeface="Merriweather"/>
              <a:buNone/>
              <a:defRPr b="0" i="0" sz="3700" u="none" cap="none" strike="noStrike">
                <a:solidFill>
                  <a:schemeClr val="accent1"/>
                </a:solidFill>
                <a:latin typeface="Merriweather"/>
                <a:ea typeface="Merriweather"/>
                <a:cs typeface="Merriweather"/>
                <a:sym typeface="Merriweather"/>
              </a:defRPr>
            </a:lvl2pPr>
            <a:lvl3pPr lvl="2" marR="0" rtl="0" algn="l">
              <a:lnSpc>
                <a:spcPct val="100000"/>
              </a:lnSpc>
              <a:spcBef>
                <a:spcPts val="0"/>
              </a:spcBef>
              <a:spcAft>
                <a:spcPts val="0"/>
              </a:spcAft>
              <a:buClr>
                <a:schemeClr val="accent1"/>
              </a:buClr>
              <a:buSzPts val="3700"/>
              <a:buFont typeface="Merriweather"/>
              <a:buNone/>
              <a:defRPr b="0" i="0" sz="3700" u="none" cap="none" strike="noStrike">
                <a:solidFill>
                  <a:schemeClr val="accent1"/>
                </a:solidFill>
                <a:latin typeface="Merriweather"/>
                <a:ea typeface="Merriweather"/>
                <a:cs typeface="Merriweather"/>
                <a:sym typeface="Merriweather"/>
              </a:defRPr>
            </a:lvl3pPr>
            <a:lvl4pPr lvl="3" marR="0" rtl="0" algn="l">
              <a:lnSpc>
                <a:spcPct val="100000"/>
              </a:lnSpc>
              <a:spcBef>
                <a:spcPts val="0"/>
              </a:spcBef>
              <a:spcAft>
                <a:spcPts val="0"/>
              </a:spcAft>
              <a:buClr>
                <a:schemeClr val="accent1"/>
              </a:buClr>
              <a:buSzPts val="3700"/>
              <a:buFont typeface="Merriweather"/>
              <a:buNone/>
              <a:defRPr b="0" i="0" sz="3700" u="none" cap="none" strike="noStrike">
                <a:solidFill>
                  <a:schemeClr val="accent1"/>
                </a:solidFill>
                <a:latin typeface="Merriweather"/>
                <a:ea typeface="Merriweather"/>
                <a:cs typeface="Merriweather"/>
                <a:sym typeface="Merriweather"/>
              </a:defRPr>
            </a:lvl4pPr>
            <a:lvl5pPr lvl="4" marR="0" rtl="0" algn="l">
              <a:lnSpc>
                <a:spcPct val="100000"/>
              </a:lnSpc>
              <a:spcBef>
                <a:spcPts val="0"/>
              </a:spcBef>
              <a:spcAft>
                <a:spcPts val="0"/>
              </a:spcAft>
              <a:buClr>
                <a:schemeClr val="accent1"/>
              </a:buClr>
              <a:buSzPts val="3700"/>
              <a:buFont typeface="Merriweather"/>
              <a:buNone/>
              <a:defRPr b="0" i="0" sz="3700" u="none" cap="none" strike="noStrike">
                <a:solidFill>
                  <a:schemeClr val="accent1"/>
                </a:solidFill>
                <a:latin typeface="Merriweather"/>
                <a:ea typeface="Merriweather"/>
                <a:cs typeface="Merriweather"/>
                <a:sym typeface="Merriweather"/>
              </a:defRPr>
            </a:lvl5pPr>
            <a:lvl6pPr lvl="5" marR="0" rtl="0" algn="l">
              <a:lnSpc>
                <a:spcPct val="100000"/>
              </a:lnSpc>
              <a:spcBef>
                <a:spcPts val="0"/>
              </a:spcBef>
              <a:spcAft>
                <a:spcPts val="0"/>
              </a:spcAft>
              <a:buClr>
                <a:schemeClr val="accent1"/>
              </a:buClr>
              <a:buSzPts val="3700"/>
              <a:buFont typeface="Merriweather"/>
              <a:buNone/>
              <a:defRPr b="0" i="0" sz="3700" u="none" cap="none" strike="noStrike">
                <a:solidFill>
                  <a:schemeClr val="accent1"/>
                </a:solidFill>
                <a:latin typeface="Merriweather"/>
                <a:ea typeface="Merriweather"/>
                <a:cs typeface="Merriweather"/>
                <a:sym typeface="Merriweather"/>
              </a:defRPr>
            </a:lvl6pPr>
            <a:lvl7pPr lvl="6" marR="0" rtl="0" algn="l">
              <a:lnSpc>
                <a:spcPct val="100000"/>
              </a:lnSpc>
              <a:spcBef>
                <a:spcPts val="0"/>
              </a:spcBef>
              <a:spcAft>
                <a:spcPts val="0"/>
              </a:spcAft>
              <a:buClr>
                <a:schemeClr val="accent1"/>
              </a:buClr>
              <a:buSzPts val="3700"/>
              <a:buFont typeface="Merriweather"/>
              <a:buNone/>
              <a:defRPr b="0" i="0" sz="3700" u="none" cap="none" strike="noStrike">
                <a:solidFill>
                  <a:schemeClr val="accent1"/>
                </a:solidFill>
                <a:latin typeface="Merriweather"/>
                <a:ea typeface="Merriweather"/>
                <a:cs typeface="Merriweather"/>
                <a:sym typeface="Merriweather"/>
              </a:defRPr>
            </a:lvl7pPr>
            <a:lvl8pPr lvl="7" marR="0" rtl="0" algn="l">
              <a:lnSpc>
                <a:spcPct val="100000"/>
              </a:lnSpc>
              <a:spcBef>
                <a:spcPts val="0"/>
              </a:spcBef>
              <a:spcAft>
                <a:spcPts val="0"/>
              </a:spcAft>
              <a:buClr>
                <a:schemeClr val="accent1"/>
              </a:buClr>
              <a:buSzPts val="3700"/>
              <a:buFont typeface="Merriweather"/>
              <a:buNone/>
              <a:defRPr b="0" i="0" sz="3700" u="none" cap="none" strike="noStrike">
                <a:solidFill>
                  <a:schemeClr val="accent1"/>
                </a:solidFill>
                <a:latin typeface="Merriweather"/>
                <a:ea typeface="Merriweather"/>
                <a:cs typeface="Merriweather"/>
                <a:sym typeface="Merriweather"/>
              </a:defRPr>
            </a:lvl8pPr>
            <a:lvl9pPr lvl="8" marR="0" rtl="0" algn="l">
              <a:lnSpc>
                <a:spcPct val="100000"/>
              </a:lnSpc>
              <a:spcBef>
                <a:spcPts val="0"/>
              </a:spcBef>
              <a:spcAft>
                <a:spcPts val="0"/>
              </a:spcAft>
              <a:buClr>
                <a:schemeClr val="accent1"/>
              </a:buClr>
              <a:buSzPts val="3700"/>
              <a:buFont typeface="Merriweather"/>
              <a:buNone/>
              <a:defRPr b="0" i="0" sz="3700" u="none" cap="none" strike="noStrike">
                <a:solidFill>
                  <a:schemeClr val="accent1"/>
                </a:solidFill>
                <a:latin typeface="Merriweather"/>
                <a:ea typeface="Merriweather"/>
                <a:cs typeface="Merriweather"/>
                <a:sym typeface="Merriweather"/>
              </a:defRPr>
            </a:lvl9pPr>
          </a:lstStyle>
          <a:p/>
        </p:txBody>
      </p:sp>
      <p:sp>
        <p:nvSpPr>
          <p:cNvPr id="7" name="Google Shape;7;p12"/>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36550" lvl="0" marL="457200" marR="0" rtl="0" algn="l">
              <a:lnSpc>
                <a:spcPct val="115000"/>
              </a:lnSpc>
              <a:spcBef>
                <a:spcPts val="0"/>
              </a:spcBef>
              <a:spcAft>
                <a:spcPts val="0"/>
              </a:spcAft>
              <a:buClr>
                <a:schemeClr val="dk2"/>
              </a:buClr>
              <a:buSzPts val="1700"/>
              <a:buFont typeface="Roboto"/>
              <a:buChar char="●"/>
              <a:defRPr b="0" i="0" sz="1700" u="none" cap="none" strike="noStrike">
                <a:solidFill>
                  <a:schemeClr val="dk2"/>
                </a:solidFill>
                <a:latin typeface="Roboto"/>
                <a:ea typeface="Roboto"/>
                <a:cs typeface="Roboto"/>
                <a:sym typeface="Roboto"/>
              </a:defRPr>
            </a:lvl1pPr>
            <a:lvl2pPr indent="-323850" lvl="1" marL="914400" marR="0" rtl="0" algn="l">
              <a:lnSpc>
                <a:spcPct val="115000"/>
              </a:lnSpc>
              <a:spcBef>
                <a:spcPts val="2100"/>
              </a:spcBef>
              <a:spcAft>
                <a:spcPts val="0"/>
              </a:spcAft>
              <a:buClr>
                <a:schemeClr val="dk2"/>
              </a:buClr>
              <a:buSzPts val="1500"/>
              <a:buFont typeface="Roboto"/>
              <a:buChar char="○"/>
              <a:defRPr b="0" i="0" sz="1500" u="none" cap="none" strike="noStrike">
                <a:solidFill>
                  <a:schemeClr val="dk2"/>
                </a:solidFill>
                <a:latin typeface="Roboto"/>
                <a:ea typeface="Roboto"/>
                <a:cs typeface="Roboto"/>
                <a:sym typeface="Roboto"/>
              </a:defRPr>
            </a:lvl2pPr>
            <a:lvl3pPr indent="-323850" lvl="2" marL="1371600" marR="0" rtl="0" algn="l">
              <a:lnSpc>
                <a:spcPct val="115000"/>
              </a:lnSpc>
              <a:spcBef>
                <a:spcPts val="2100"/>
              </a:spcBef>
              <a:spcAft>
                <a:spcPts val="0"/>
              </a:spcAft>
              <a:buClr>
                <a:schemeClr val="dk2"/>
              </a:buClr>
              <a:buSzPts val="1500"/>
              <a:buFont typeface="Roboto"/>
              <a:buChar char="■"/>
              <a:defRPr b="0" i="0" sz="1500" u="none" cap="none" strike="noStrike">
                <a:solidFill>
                  <a:schemeClr val="dk2"/>
                </a:solidFill>
                <a:latin typeface="Roboto"/>
                <a:ea typeface="Roboto"/>
                <a:cs typeface="Roboto"/>
                <a:sym typeface="Roboto"/>
              </a:defRPr>
            </a:lvl3pPr>
            <a:lvl4pPr indent="-323850" lvl="3" marL="1828800" marR="0" rtl="0" algn="l">
              <a:lnSpc>
                <a:spcPct val="115000"/>
              </a:lnSpc>
              <a:spcBef>
                <a:spcPts val="2100"/>
              </a:spcBef>
              <a:spcAft>
                <a:spcPts val="0"/>
              </a:spcAft>
              <a:buClr>
                <a:schemeClr val="dk2"/>
              </a:buClr>
              <a:buSzPts val="1500"/>
              <a:buFont typeface="Roboto"/>
              <a:buChar char="●"/>
              <a:defRPr b="0" i="0" sz="1500" u="none" cap="none" strike="noStrike">
                <a:solidFill>
                  <a:schemeClr val="dk2"/>
                </a:solidFill>
                <a:latin typeface="Roboto"/>
                <a:ea typeface="Roboto"/>
                <a:cs typeface="Roboto"/>
                <a:sym typeface="Roboto"/>
              </a:defRPr>
            </a:lvl4pPr>
            <a:lvl5pPr indent="-323850" lvl="4" marL="2286000" marR="0" rtl="0" algn="l">
              <a:lnSpc>
                <a:spcPct val="115000"/>
              </a:lnSpc>
              <a:spcBef>
                <a:spcPts val="2100"/>
              </a:spcBef>
              <a:spcAft>
                <a:spcPts val="0"/>
              </a:spcAft>
              <a:buClr>
                <a:schemeClr val="dk2"/>
              </a:buClr>
              <a:buSzPts val="1500"/>
              <a:buFont typeface="Roboto"/>
              <a:buChar char="○"/>
              <a:defRPr b="0" i="0" sz="1500" u="none" cap="none" strike="noStrike">
                <a:solidFill>
                  <a:schemeClr val="dk2"/>
                </a:solidFill>
                <a:latin typeface="Roboto"/>
                <a:ea typeface="Roboto"/>
                <a:cs typeface="Roboto"/>
                <a:sym typeface="Roboto"/>
              </a:defRPr>
            </a:lvl5pPr>
            <a:lvl6pPr indent="-323850" lvl="5" marL="2743200" marR="0" rtl="0" algn="l">
              <a:lnSpc>
                <a:spcPct val="115000"/>
              </a:lnSpc>
              <a:spcBef>
                <a:spcPts val="2100"/>
              </a:spcBef>
              <a:spcAft>
                <a:spcPts val="0"/>
              </a:spcAft>
              <a:buClr>
                <a:schemeClr val="dk2"/>
              </a:buClr>
              <a:buSzPts val="1500"/>
              <a:buFont typeface="Roboto"/>
              <a:buChar char="■"/>
              <a:defRPr b="0" i="0" sz="1500" u="none" cap="none" strike="noStrike">
                <a:solidFill>
                  <a:schemeClr val="dk2"/>
                </a:solidFill>
                <a:latin typeface="Roboto"/>
                <a:ea typeface="Roboto"/>
                <a:cs typeface="Roboto"/>
                <a:sym typeface="Roboto"/>
              </a:defRPr>
            </a:lvl6pPr>
            <a:lvl7pPr indent="-323850" lvl="6" marL="3200400" marR="0" rtl="0" algn="l">
              <a:lnSpc>
                <a:spcPct val="115000"/>
              </a:lnSpc>
              <a:spcBef>
                <a:spcPts val="2100"/>
              </a:spcBef>
              <a:spcAft>
                <a:spcPts val="0"/>
              </a:spcAft>
              <a:buClr>
                <a:schemeClr val="dk2"/>
              </a:buClr>
              <a:buSzPts val="1500"/>
              <a:buFont typeface="Roboto"/>
              <a:buChar char="●"/>
              <a:defRPr b="0" i="0" sz="1500" u="none" cap="none" strike="noStrike">
                <a:solidFill>
                  <a:schemeClr val="dk2"/>
                </a:solidFill>
                <a:latin typeface="Roboto"/>
                <a:ea typeface="Roboto"/>
                <a:cs typeface="Roboto"/>
                <a:sym typeface="Roboto"/>
              </a:defRPr>
            </a:lvl7pPr>
            <a:lvl8pPr indent="-323850" lvl="7" marL="3657600" marR="0" rtl="0" algn="l">
              <a:lnSpc>
                <a:spcPct val="115000"/>
              </a:lnSpc>
              <a:spcBef>
                <a:spcPts val="2100"/>
              </a:spcBef>
              <a:spcAft>
                <a:spcPts val="0"/>
              </a:spcAft>
              <a:buClr>
                <a:schemeClr val="dk2"/>
              </a:buClr>
              <a:buSzPts val="1500"/>
              <a:buFont typeface="Roboto"/>
              <a:buChar char="○"/>
              <a:defRPr b="0" i="0" sz="1500" u="none" cap="none" strike="noStrike">
                <a:solidFill>
                  <a:schemeClr val="dk2"/>
                </a:solidFill>
                <a:latin typeface="Roboto"/>
                <a:ea typeface="Roboto"/>
                <a:cs typeface="Roboto"/>
                <a:sym typeface="Roboto"/>
              </a:defRPr>
            </a:lvl8pPr>
            <a:lvl9pPr indent="-323850" lvl="8" marL="4114800" marR="0" rtl="0" algn="l">
              <a:lnSpc>
                <a:spcPct val="115000"/>
              </a:lnSpc>
              <a:spcBef>
                <a:spcPts val="2100"/>
              </a:spcBef>
              <a:spcAft>
                <a:spcPts val="2100"/>
              </a:spcAft>
              <a:buClr>
                <a:schemeClr val="dk2"/>
              </a:buClr>
              <a:buSzPts val="1500"/>
              <a:buFont typeface="Roboto"/>
              <a:buChar char="■"/>
              <a:defRPr b="0" i="0" sz="1500" u="none" cap="none" strike="noStrike">
                <a:solidFill>
                  <a:schemeClr val="dk2"/>
                </a:solidFill>
                <a:latin typeface="Roboto"/>
                <a:ea typeface="Roboto"/>
                <a:cs typeface="Roboto"/>
                <a:sym typeface="Roboto"/>
              </a:defRPr>
            </a:lvl9pPr>
          </a:lstStyle>
          <a:p/>
        </p:txBody>
      </p:sp>
      <p:sp>
        <p:nvSpPr>
          <p:cNvPr id="8" name="Google Shape;8;p12"/>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6.jpg"/><Relationship Id="rId5" Type="http://schemas.openxmlformats.org/officeDocument/2006/relationships/image" Target="../media/image1.jpg"/><Relationship Id="rId6" Type="http://schemas.openxmlformats.org/officeDocument/2006/relationships/image" Target="../media/image7.jpg"/><Relationship Id="rId7" Type="http://schemas.openxmlformats.org/officeDocument/2006/relationships/image" Target="../media/image8.jpg"/><Relationship Id="rId8"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jpg"/><Relationship Id="rId4" Type="http://schemas.openxmlformats.org/officeDocument/2006/relationships/image" Target="../media/image3.jpg"/><Relationship Id="rId5"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
          <p:cNvSpPr txBox="1"/>
          <p:nvPr>
            <p:ph type="ctrTitle"/>
          </p:nvPr>
        </p:nvSpPr>
        <p:spPr>
          <a:xfrm>
            <a:off x="415600" y="719633"/>
            <a:ext cx="11360700" cy="17100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6000"/>
              <a:buFont typeface="Calibri"/>
              <a:buNone/>
            </a:pPr>
            <a:r>
              <a:rPr b="0" i="0" lang="en-US" sz="6000" u="none">
                <a:solidFill>
                  <a:schemeClr val="dk1"/>
                </a:solidFill>
                <a:latin typeface="Calibri"/>
                <a:ea typeface="Calibri"/>
                <a:cs typeface="Calibri"/>
                <a:sym typeface="Calibri"/>
              </a:rPr>
              <a:t>ENSE 374, Milestone 4</a:t>
            </a:r>
            <a:endParaRPr/>
          </a:p>
        </p:txBody>
      </p:sp>
      <p:sp>
        <p:nvSpPr>
          <p:cNvPr id="71" name="Google Shape;71;p1"/>
          <p:cNvSpPr txBox="1"/>
          <p:nvPr>
            <p:ph idx="1" type="subTitle"/>
          </p:nvPr>
        </p:nvSpPr>
        <p:spPr>
          <a:xfrm>
            <a:off x="415600" y="2504747"/>
            <a:ext cx="5656800" cy="9843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400"/>
              <a:buNone/>
            </a:pPr>
            <a:r>
              <a:rPr lang="en-US" sz="2400">
                <a:solidFill>
                  <a:schemeClr val="dk1"/>
                </a:solidFill>
                <a:latin typeface="Calibri"/>
                <a:ea typeface="Calibri"/>
                <a:cs typeface="Calibri"/>
                <a:sym typeface="Calibri"/>
              </a:rPr>
              <a:t>Space Minds</a:t>
            </a:r>
            <a:endParaRPr/>
          </a:p>
          <a:p>
            <a:pPr indent="0" lvl="0" marL="0" rtl="0" algn="ctr">
              <a:lnSpc>
                <a:spcPct val="90000"/>
              </a:lnSpc>
              <a:spcBef>
                <a:spcPts val="1000"/>
              </a:spcBef>
              <a:spcAft>
                <a:spcPts val="0"/>
              </a:spcAft>
              <a:buClr>
                <a:schemeClr val="dk1"/>
              </a:buClr>
              <a:buSzPts val="2400"/>
              <a:buNone/>
            </a:pPr>
            <a:r>
              <a:rPr lang="en-US" sz="2400">
                <a:solidFill>
                  <a:schemeClr val="dk1"/>
                </a:solidFill>
                <a:latin typeface="Calibri"/>
                <a:ea typeface="Calibri"/>
                <a:cs typeface="Calibri"/>
                <a:sym typeface="Calibri"/>
              </a:rPr>
              <a:t>Anupras Burokas, Ahras Ali, Jack Zhao</a:t>
            </a:r>
            <a:endParaRPr/>
          </a:p>
          <a:p>
            <a:pPr indent="0" lvl="0" marL="0" rtl="0" algn="ctr">
              <a:lnSpc>
                <a:spcPct val="90000"/>
              </a:lnSpc>
              <a:spcBef>
                <a:spcPts val="1000"/>
              </a:spcBef>
              <a:spcAft>
                <a:spcPts val="0"/>
              </a:spcAft>
              <a:buClr>
                <a:schemeClr val="dk1"/>
              </a:buClr>
              <a:buSzPts val="2400"/>
              <a:buNone/>
            </a:pPr>
            <a:r>
              <a:rPr lang="en-US" sz="2400">
                <a:solidFill>
                  <a:schemeClr val="dk1"/>
                </a:solidFill>
                <a:latin typeface="Calibri"/>
                <a:ea typeface="Calibri"/>
                <a:cs typeface="Calibri"/>
                <a:sym typeface="Calibri"/>
              </a:rPr>
              <a:t>Wednesday, Dec. 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11"/>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b="0" i="0" lang="en-US" sz="4400" u="none">
                <a:solidFill>
                  <a:schemeClr val="dk1"/>
                </a:solidFill>
                <a:latin typeface="Calibri"/>
                <a:ea typeface="Calibri"/>
                <a:cs typeface="Calibri"/>
                <a:sym typeface="Calibri"/>
              </a:rPr>
              <a:t>Group reflection</a:t>
            </a:r>
            <a:endParaRPr/>
          </a:p>
        </p:txBody>
      </p:sp>
      <p:sp>
        <p:nvSpPr>
          <p:cNvPr id="131" name="Google Shape;131;p11"/>
          <p:cNvSpPr txBox="1"/>
          <p:nvPr>
            <p:ph idx="1" type="body"/>
          </p:nvPr>
        </p:nvSpPr>
        <p:spPr>
          <a:xfrm>
            <a:off x="838200" y="1501200"/>
            <a:ext cx="10515600" cy="5356800"/>
          </a:xfrm>
          <a:prstGeom prst="rect">
            <a:avLst/>
          </a:prstGeom>
          <a:noFill/>
          <a:ln>
            <a:noFill/>
          </a:ln>
        </p:spPr>
        <p:txBody>
          <a:bodyPr anchorCtr="0" anchor="t" bIns="45700" lIns="91425" spcFirstLastPara="1" rIns="91425" wrap="square" tIns="45700">
            <a:normAutofit/>
          </a:bodyPr>
          <a:lstStyle/>
          <a:p>
            <a:pPr indent="-203200" lvl="0" marL="228600" marR="0" rtl="0" algn="l">
              <a:lnSpc>
                <a:spcPct val="80000"/>
              </a:lnSpc>
              <a:spcBef>
                <a:spcPts val="0"/>
              </a:spcBef>
              <a:spcAft>
                <a:spcPts val="0"/>
              </a:spcAft>
              <a:buClr>
                <a:srgbClr val="000000"/>
              </a:buClr>
              <a:buSzPts val="2400"/>
              <a:buFont typeface="Arial"/>
              <a:buChar char="•"/>
            </a:pPr>
            <a:r>
              <a:rPr b="0" i="0" lang="en-US" sz="2400" u="none" cap="none" strike="noStrike">
                <a:solidFill>
                  <a:srgbClr val="000000"/>
                </a:solidFill>
                <a:latin typeface="Calibri"/>
                <a:ea typeface="Calibri"/>
                <a:cs typeface="Calibri"/>
                <a:sym typeface="Calibri"/>
              </a:rPr>
              <a:t>How did you feel about t</a:t>
            </a:r>
            <a:r>
              <a:rPr b="0" i="0" lang="en-US" sz="2400" cap="none" strike="noStrike">
                <a:solidFill>
                  <a:srgbClr val="000000"/>
                </a:solidFill>
                <a:latin typeface="Calibri"/>
                <a:ea typeface="Calibri"/>
                <a:cs typeface="Calibri"/>
                <a:sym typeface="Calibri"/>
              </a:rPr>
              <a:t>his project?</a:t>
            </a:r>
            <a:r>
              <a:rPr b="0" i="0" lang="en-US" sz="2400" u="none" cap="none" strike="noStrike">
                <a:solidFill>
                  <a:srgbClr val="000000"/>
                </a:solidFill>
                <a:latin typeface="Calibri"/>
                <a:ea typeface="Calibri"/>
                <a:cs typeface="Calibri"/>
                <a:sym typeface="Calibri"/>
              </a:rPr>
              <a:t> What did you like about it? What did you dislike?</a:t>
            </a:r>
            <a:endParaRPr sz="2400">
              <a:solidFill>
                <a:srgbClr val="000000"/>
              </a:solidFill>
            </a:endParaRPr>
          </a:p>
          <a:p>
            <a:pPr indent="-228600" lvl="1" marL="685800" marR="0" rtl="0" algn="l">
              <a:lnSpc>
                <a:spcPct val="8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We liked all aspects of this project, from the coding to the building to the documentation. The programming part was the most fun one since this is where we got to see our envisioned functions come to life</a:t>
            </a:r>
            <a:endParaRPr>
              <a:solidFill>
                <a:srgbClr val="000000"/>
              </a:solidFill>
            </a:endParaRPr>
          </a:p>
          <a:p>
            <a:pPr indent="-203200" lvl="0" marL="228600" marR="0" rtl="0" algn="l">
              <a:lnSpc>
                <a:spcPct val="80000"/>
              </a:lnSpc>
              <a:spcBef>
                <a:spcPts val="1000"/>
              </a:spcBef>
              <a:spcAft>
                <a:spcPts val="0"/>
              </a:spcAft>
              <a:buClr>
                <a:srgbClr val="000000"/>
              </a:buClr>
              <a:buSzPts val="2400"/>
              <a:buFont typeface="Arial"/>
              <a:buChar char="•"/>
            </a:pPr>
            <a:r>
              <a:rPr b="0" i="0" lang="en-US" sz="2400" u="none" cap="none" strike="noStrike">
                <a:solidFill>
                  <a:srgbClr val="000000"/>
                </a:solidFill>
                <a:latin typeface="Calibri"/>
                <a:ea typeface="Calibri"/>
                <a:cs typeface="Calibri"/>
                <a:sym typeface="Calibri"/>
              </a:rPr>
              <a:t>What did you learn about yourself as you collaborated and worked through th</a:t>
            </a:r>
            <a:r>
              <a:rPr b="0" i="0" lang="en-US" sz="2400" cap="none" strike="noStrike">
                <a:solidFill>
                  <a:srgbClr val="000000"/>
                </a:solidFill>
                <a:latin typeface="Calibri"/>
                <a:ea typeface="Calibri"/>
                <a:cs typeface="Calibri"/>
                <a:sym typeface="Calibri"/>
              </a:rPr>
              <a:t>is project?</a:t>
            </a:r>
            <a:endParaRPr sz="2400">
              <a:solidFill>
                <a:srgbClr val="000000"/>
              </a:solidFill>
            </a:endParaRPr>
          </a:p>
          <a:p>
            <a:pPr indent="-228600" lvl="1" marL="685800" marR="0" rtl="0" algn="l">
              <a:lnSpc>
                <a:spcPct val="8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We learned that each of us are good at something, and that delegating tasks will lead to the most work done in the quickest time possible</a:t>
            </a:r>
            <a:endParaRPr sz="2400">
              <a:solidFill>
                <a:srgbClr val="000000"/>
              </a:solidFill>
            </a:endParaRPr>
          </a:p>
          <a:p>
            <a:pPr indent="-203200" lvl="0" marL="228600" marR="0" rtl="0" algn="l">
              <a:lnSpc>
                <a:spcPct val="80000"/>
              </a:lnSpc>
              <a:spcBef>
                <a:spcPts val="1000"/>
              </a:spcBef>
              <a:spcAft>
                <a:spcPts val="0"/>
              </a:spcAft>
              <a:buClr>
                <a:srgbClr val="000000"/>
              </a:buClr>
              <a:buSzPts val="2400"/>
              <a:buFont typeface="Arial"/>
              <a:buChar char="•"/>
            </a:pPr>
            <a:r>
              <a:rPr b="0" i="0" lang="en-US" sz="2400" u="none" cap="none" strike="noStrike">
                <a:solidFill>
                  <a:srgbClr val="000000"/>
                </a:solidFill>
                <a:latin typeface="Calibri"/>
                <a:ea typeface="Calibri"/>
                <a:cs typeface="Calibri"/>
                <a:sym typeface="Calibri"/>
              </a:rPr>
              <a:t>How will you use what you have learned going forward?</a:t>
            </a:r>
            <a:endParaRPr sz="2400">
              <a:solidFill>
                <a:srgbClr val="000000"/>
              </a:solidFill>
            </a:endParaRPr>
          </a:p>
          <a:p>
            <a:pPr indent="-228600" lvl="1" marL="685800" marR="0" rtl="0" algn="l">
              <a:lnSpc>
                <a:spcPct val="8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The most important thing that we learned is good team management skills, which will be very beneficial in our careers. The second most important thing we learned is that good documentation can make or break a project </a:t>
            </a:r>
            <a:endParaRPr sz="2400">
              <a:solidFill>
                <a:srgbClr val="000000"/>
              </a:solidFill>
            </a:endParaRPr>
          </a:p>
          <a:p>
            <a:pPr indent="-203200" lvl="0" marL="228600" marR="0" rtl="0" algn="l">
              <a:lnSpc>
                <a:spcPct val="80000"/>
              </a:lnSpc>
              <a:spcBef>
                <a:spcPts val="1000"/>
              </a:spcBef>
              <a:spcAft>
                <a:spcPts val="0"/>
              </a:spcAft>
              <a:buClr>
                <a:srgbClr val="000000"/>
              </a:buClr>
              <a:buSzPts val="2400"/>
              <a:buFont typeface="Arial"/>
              <a:buChar char="•"/>
            </a:pPr>
            <a:r>
              <a:rPr b="0" i="0" lang="en-US" sz="2400" u="none" cap="none" strike="noStrike">
                <a:solidFill>
                  <a:srgbClr val="000000"/>
                </a:solidFill>
                <a:latin typeface="Calibri"/>
                <a:ea typeface="Calibri"/>
                <a:cs typeface="Calibri"/>
                <a:sym typeface="Calibri"/>
              </a:rPr>
              <a:t>What “stuff &amp; things” related t</a:t>
            </a:r>
            <a:r>
              <a:rPr b="0" i="0" lang="en-US" sz="2400" cap="none" strike="noStrike">
                <a:solidFill>
                  <a:srgbClr val="000000"/>
                </a:solidFill>
                <a:latin typeface="Calibri"/>
                <a:ea typeface="Calibri"/>
                <a:cs typeface="Calibri"/>
                <a:sym typeface="Calibri"/>
              </a:rPr>
              <a:t>o this project </a:t>
            </a:r>
            <a:r>
              <a:rPr b="0" i="0" lang="en-US" sz="2400" u="none" cap="none" strike="noStrike">
                <a:solidFill>
                  <a:srgbClr val="000000"/>
                </a:solidFill>
                <a:latin typeface="Calibri"/>
                <a:ea typeface="Calibri"/>
                <a:cs typeface="Calibri"/>
                <a:sym typeface="Calibri"/>
              </a:rPr>
              <a:t>would you want help with? – Could have been better?</a:t>
            </a:r>
            <a:endParaRPr sz="2400">
              <a:solidFill>
                <a:srgbClr val="000000"/>
              </a:solidFill>
            </a:endParaRPr>
          </a:p>
          <a:p>
            <a:pPr indent="-228600" lvl="1" marL="685800" marR="0" rtl="0" algn="l">
              <a:lnSpc>
                <a:spcPct val="8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Testing in the real environment</a:t>
            </a:r>
            <a:endParaRPr sz="24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2"/>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b="0" i="0" lang="en-US" sz="4400" u="none">
                <a:solidFill>
                  <a:schemeClr val="dk1"/>
                </a:solidFill>
                <a:latin typeface="Calibri"/>
                <a:ea typeface="Calibri"/>
                <a:cs typeface="Calibri"/>
                <a:sym typeface="Calibri"/>
              </a:rPr>
              <a:t>Review the project vision</a:t>
            </a:r>
            <a:endParaRPr/>
          </a:p>
        </p:txBody>
      </p:sp>
      <p:sp>
        <p:nvSpPr>
          <p:cNvPr id="77" name="Google Shape;77;p2"/>
          <p:cNvSpPr txBox="1"/>
          <p:nvPr>
            <p:ph idx="1" type="body"/>
          </p:nvPr>
        </p:nvSpPr>
        <p:spPr>
          <a:xfrm>
            <a:off x="838200" y="1550973"/>
            <a:ext cx="10515600" cy="51396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000000"/>
              </a:buClr>
              <a:buSzPts val="2800"/>
              <a:buFont typeface="Arial"/>
              <a:buChar char="•"/>
            </a:pPr>
            <a:r>
              <a:rPr b="0" i="0" lang="en-US" sz="2800" u="none" cap="none" strike="noStrike">
                <a:solidFill>
                  <a:srgbClr val="000000"/>
                </a:solidFill>
                <a:latin typeface="Calibri"/>
                <a:ea typeface="Calibri"/>
                <a:cs typeface="Calibri"/>
                <a:sym typeface="Calibri"/>
              </a:rPr>
              <a:t>What is your team’s Golden Circle</a:t>
            </a:r>
            <a:endParaRPr>
              <a:solidFill>
                <a:srgbClr val="000000"/>
              </a:solidFill>
            </a:endParaRPr>
          </a:p>
          <a:p>
            <a:pPr indent="-228600" lvl="1" marL="685800" marR="0" rtl="0" algn="l">
              <a:lnSpc>
                <a:spcPct val="9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We believe that everyone should be educated on space exploration as we believe space is a wide frontier that could be explored even further.</a:t>
            </a:r>
            <a:endParaRPr sz="2400">
              <a:solidFill>
                <a:srgbClr val="000000"/>
              </a:solidFill>
              <a:latin typeface="Calibri"/>
              <a:ea typeface="Calibri"/>
              <a:cs typeface="Calibri"/>
              <a:sym typeface="Calibri"/>
            </a:endParaRPr>
          </a:p>
          <a:p>
            <a:pPr indent="-228600" lvl="1" marL="685800" marR="0" rtl="0" algn="l">
              <a:lnSpc>
                <a:spcPct val="90000"/>
              </a:lnSpc>
              <a:spcBef>
                <a:spcPts val="500"/>
              </a:spcBef>
              <a:spcAft>
                <a:spcPts val="0"/>
              </a:spcAft>
              <a:buClr>
                <a:srgbClr val="000000"/>
              </a:buClr>
              <a:buSzPts val="2400"/>
              <a:buFont typeface="Calibri"/>
              <a:buChar char="•"/>
            </a:pPr>
            <a:r>
              <a:rPr lang="en-US" sz="2400">
                <a:solidFill>
                  <a:srgbClr val="000000"/>
                </a:solidFill>
                <a:latin typeface="Calibri"/>
                <a:ea typeface="Calibri"/>
                <a:cs typeface="Calibri"/>
                <a:sym typeface="Calibri"/>
              </a:rPr>
              <a:t>We realize this by using Raspberry PI and Arduino MEGA microcontrollers</a:t>
            </a:r>
            <a:endParaRPr sz="2400">
              <a:solidFill>
                <a:srgbClr val="000000"/>
              </a:solidFill>
              <a:latin typeface="Calibri"/>
              <a:ea typeface="Calibri"/>
              <a:cs typeface="Calibri"/>
              <a:sym typeface="Calibri"/>
            </a:endParaRPr>
          </a:p>
          <a:p>
            <a:pPr indent="-228600" lvl="1" marL="685800" marR="0" rtl="0" algn="l">
              <a:lnSpc>
                <a:spcPct val="90000"/>
              </a:lnSpc>
              <a:spcBef>
                <a:spcPts val="500"/>
              </a:spcBef>
              <a:spcAft>
                <a:spcPts val="0"/>
              </a:spcAft>
              <a:buClr>
                <a:srgbClr val="000000"/>
              </a:buClr>
              <a:buSzPts val="2400"/>
              <a:buFont typeface="Calibri"/>
              <a:buChar char="•"/>
            </a:pPr>
            <a:r>
              <a:rPr lang="en-US" sz="2400">
                <a:solidFill>
                  <a:srgbClr val="000000"/>
                </a:solidFill>
                <a:latin typeface="Calibri"/>
                <a:ea typeface="Calibri"/>
                <a:cs typeface="Calibri"/>
                <a:sym typeface="Calibri"/>
              </a:rPr>
              <a:t>The result is a physical console easily interactable with buttons and switches</a:t>
            </a:r>
            <a:endParaRPr sz="2400">
              <a:solidFill>
                <a:srgbClr val="000000"/>
              </a:solidFill>
              <a:latin typeface="Calibri"/>
              <a:ea typeface="Calibri"/>
              <a:cs typeface="Calibri"/>
              <a:sym typeface="Calibri"/>
            </a:endParaRPr>
          </a:p>
          <a:p>
            <a:pPr indent="-228600" lvl="0" marL="228600" marR="0" rtl="0" algn="l">
              <a:lnSpc>
                <a:spcPct val="90000"/>
              </a:lnSpc>
              <a:spcBef>
                <a:spcPts val="1000"/>
              </a:spcBef>
              <a:spcAft>
                <a:spcPts val="0"/>
              </a:spcAft>
              <a:buClr>
                <a:srgbClr val="000000"/>
              </a:buClr>
              <a:buSzPts val="2800"/>
              <a:buFont typeface="Arial"/>
              <a:buChar char="•"/>
            </a:pPr>
            <a:r>
              <a:rPr b="0" i="0" lang="en-US" sz="2800" u="none" cap="none" strike="noStrike">
                <a:solidFill>
                  <a:srgbClr val="000000"/>
                </a:solidFill>
                <a:latin typeface="Calibri"/>
                <a:ea typeface="Calibri"/>
                <a:cs typeface="Calibri"/>
                <a:sym typeface="Calibri"/>
              </a:rPr>
              <a:t>Review the “deep dive”</a:t>
            </a:r>
            <a:endParaRPr>
              <a:solidFill>
                <a:srgbClr val="000000"/>
              </a:solidFill>
            </a:endParaRPr>
          </a:p>
          <a:p>
            <a:pPr indent="-228600" lvl="1" marL="685800" marR="0" rtl="0" algn="l">
              <a:lnSpc>
                <a:spcPct val="90000"/>
              </a:lnSpc>
              <a:spcBef>
                <a:spcPts val="500"/>
              </a:spcBef>
              <a:spcAft>
                <a:spcPts val="0"/>
              </a:spcAft>
              <a:buClr>
                <a:srgbClr val="000000"/>
              </a:buClr>
              <a:buSzPts val="2400"/>
              <a:buFont typeface="Arial"/>
              <a:buChar char="•"/>
            </a:pPr>
            <a:r>
              <a:rPr b="0" i="0" lang="en-US" sz="2400" u="none" cap="none" strike="noStrike">
                <a:solidFill>
                  <a:srgbClr val="000000"/>
                </a:solidFill>
                <a:latin typeface="Calibri"/>
                <a:ea typeface="Calibri"/>
                <a:cs typeface="Calibri"/>
                <a:sym typeface="Calibri"/>
              </a:rPr>
              <a:t>W</a:t>
            </a:r>
            <a:r>
              <a:rPr lang="en-US" sz="2400">
                <a:solidFill>
                  <a:srgbClr val="000000"/>
                </a:solidFill>
                <a:latin typeface="Calibri"/>
                <a:ea typeface="Calibri"/>
                <a:cs typeface="Calibri"/>
                <a:sym typeface="Calibri"/>
              </a:rPr>
              <a:t>e are building a NASA imitation console that educates and inspires young minds about the technological advances of space exploration</a:t>
            </a:r>
            <a:endParaRPr>
              <a:solidFill>
                <a:srgbClr val="000000"/>
              </a:solidFill>
            </a:endParaRPr>
          </a:p>
          <a:p>
            <a:pPr indent="-228600" lvl="1" marL="685800" marR="0" rtl="0" algn="l">
              <a:lnSpc>
                <a:spcPct val="9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There aren’t too many space imitation consoles on the market. The ones that do exist are computer programs that are not very suited for the young users</a:t>
            </a:r>
            <a:endParaRPr>
              <a:solidFill>
                <a:srgbClr val="000000"/>
              </a:solidFill>
            </a:endParaRPr>
          </a:p>
          <a:p>
            <a:pPr indent="-228600" lvl="1" marL="685800" marR="0" rtl="0" algn="l">
              <a:lnSpc>
                <a:spcPct val="9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Our rationale is that this project is a good mix of hardware and software. Our stakeholders would include NASA, CSA, SpaceX, Blue Origin, Education Canada, and Hasbro. Our constraints of budget and part gathering were mitigated by finding good deals on parts.</a:t>
            </a:r>
            <a:endParaRPr>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3"/>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Teamwork</a:t>
            </a:r>
            <a:r>
              <a:rPr b="0" i="0" lang="en-US" sz="4400" u="none">
                <a:solidFill>
                  <a:schemeClr val="dk1"/>
                </a:solidFill>
                <a:latin typeface="Calibri"/>
                <a:ea typeface="Calibri"/>
                <a:cs typeface="Calibri"/>
                <a:sym typeface="Calibri"/>
              </a:rPr>
              <a:t>/responsibilities</a:t>
            </a:r>
            <a:endParaRPr/>
          </a:p>
        </p:txBody>
      </p:sp>
      <p:sp>
        <p:nvSpPr>
          <p:cNvPr id="83" name="Google Shape;83;p3"/>
          <p:cNvSpPr txBox="1"/>
          <p:nvPr>
            <p:ph idx="1" type="body"/>
          </p:nvPr>
        </p:nvSpPr>
        <p:spPr>
          <a:xfrm>
            <a:off x="838200" y="1825625"/>
            <a:ext cx="10515600" cy="4351337"/>
          </a:xfrm>
          <a:prstGeom prst="rect">
            <a:avLst/>
          </a:prstGeom>
          <a:noFill/>
          <a:ln>
            <a:noFill/>
          </a:ln>
        </p:spPr>
        <p:txBody>
          <a:bodyPr anchorCtr="0" anchor="t" bIns="45700" lIns="91425" spcFirstLastPara="1" rIns="91425" wrap="square" tIns="45700">
            <a:noAutofit/>
          </a:bodyPr>
          <a:lstStyle/>
          <a:p>
            <a:pPr indent="-381000" lvl="0" marL="457200" marR="0" rtl="0" algn="l">
              <a:lnSpc>
                <a:spcPct val="90000"/>
              </a:lnSpc>
              <a:spcBef>
                <a:spcPts val="0"/>
              </a:spcBef>
              <a:spcAft>
                <a:spcPts val="0"/>
              </a:spcAft>
              <a:buClr>
                <a:srgbClr val="000000"/>
              </a:buClr>
              <a:buSzPts val="2400"/>
              <a:buFont typeface="Calibri"/>
              <a:buChar char="●"/>
            </a:pPr>
            <a:r>
              <a:rPr lang="en-US" sz="2400">
                <a:solidFill>
                  <a:srgbClr val="000000"/>
                </a:solidFill>
                <a:latin typeface="Calibri"/>
                <a:ea typeface="Calibri"/>
                <a:cs typeface="Calibri"/>
                <a:sym typeface="Calibri"/>
              </a:rPr>
              <a:t>Ahras → Console construction (woodworking), and hardware construction (soldering, connecting, etc.), and Team Management</a:t>
            </a:r>
            <a:endParaRPr sz="2400">
              <a:solidFill>
                <a:srgbClr val="000000"/>
              </a:solidFill>
              <a:latin typeface="Calibri"/>
              <a:ea typeface="Calibri"/>
              <a:cs typeface="Calibri"/>
              <a:sym typeface="Calibri"/>
            </a:endParaRPr>
          </a:p>
          <a:p>
            <a:pPr indent="-381000" lvl="0" marL="457200" marR="0" rtl="0" algn="l">
              <a:lnSpc>
                <a:spcPct val="90000"/>
              </a:lnSpc>
              <a:spcBef>
                <a:spcPts val="0"/>
              </a:spcBef>
              <a:spcAft>
                <a:spcPts val="0"/>
              </a:spcAft>
              <a:buClr>
                <a:srgbClr val="000000"/>
              </a:buClr>
              <a:buSzPts val="2400"/>
              <a:buFont typeface="Calibri"/>
              <a:buChar char="●"/>
            </a:pPr>
            <a:r>
              <a:rPr lang="en-US" sz="2400">
                <a:solidFill>
                  <a:srgbClr val="000000"/>
                </a:solidFill>
                <a:latin typeface="Calibri"/>
                <a:ea typeface="Calibri"/>
                <a:cs typeface="Calibri"/>
                <a:sym typeface="Calibri"/>
              </a:rPr>
              <a:t>Anupras → Documentation (GitHub, presentations, FRD, code reviews, etc.), and hardware construction (wiring, labeling, testing, etc.)</a:t>
            </a:r>
            <a:endParaRPr sz="2400">
              <a:solidFill>
                <a:srgbClr val="000000"/>
              </a:solidFill>
              <a:latin typeface="Calibri"/>
              <a:ea typeface="Calibri"/>
              <a:cs typeface="Calibri"/>
              <a:sym typeface="Calibri"/>
            </a:endParaRPr>
          </a:p>
          <a:p>
            <a:pPr indent="-381000" lvl="0" marL="457200" marR="0" rtl="0" algn="l">
              <a:lnSpc>
                <a:spcPct val="90000"/>
              </a:lnSpc>
              <a:spcBef>
                <a:spcPts val="0"/>
              </a:spcBef>
              <a:spcAft>
                <a:spcPts val="0"/>
              </a:spcAft>
              <a:buClr>
                <a:srgbClr val="000000"/>
              </a:buClr>
              <a:buSzPts val="2400"/>
              <a:buFont typeface="Calibri"/>
              <a:buChar char="●"/>
            </a:pPr>
            <a:r>
              <a:rPr lang="en-US" sz="2400">
                <a:solidFill>
                  <a:srgbClr val="000000"/>
                </a:solidFill>
                <a:latin typeface="Calibri"/>
                <a:ea typeface="Calibri"/>
                <a:cs typeface="Calibri"/>
                <a:sym typeface="Calibri"/>
              </a:rPr>
              <a:t>Jack → Arduino and Raspberry PI programming and troubleshooting</a:t>
            </a:r>
            <a:endParaRPr sz="2400">
              <a:solidFill>
                <a:srgbClr val="000000"/>
              </a:solidFill>
              <a:latin typeface="Calibri"/>
              <a:ea typeface="Calibri"/>
              <a:cs typeface="Calibri"/>
              <a:sym typeface="Calibri"/>
            </a:endParaRPr>
          </a:p>
          <a:p>
            <a:pPr indent="0" lvl="0" marL="685800" marR="0" rtl="0" algn="l">
              <a:lnSpc>
                <a:spcPct val="90000"/>
              </a:lnSpc>
              <a:spcBef>
                <a:spcPts val="500"/>
              </a:spcBef>
              <a:spcAft>
                <a:spcPts val="0"/>
              </a:spcAft>
              <a:buSzPts val="1800"/>
              <a:buNone/>
            </a:pPr>
            <a:r>
              <a:t/>
            </a:r>
            <a:endParaRPr sz="2400">
              <a:solidFill>
                <a:srgbClr val="000000"/>
              </a:solidFill>
              <a:latin typeface="Calibri"/>
              <a:ea typeface="Calibri"/>
              <a:cs typeface="Calibri"/>
              <a:sym typeface="Calibri"/>
            </a:endParaRPr>
          </a:p>
          <a:p>
            <a:pPr indent="-381000" lvl="0" marL="457200" marR="0" rtl="0" algn="l">
              <a:lnSpc>
                <a:spcPct val="90000"/>
              </a:lnSpc>
              <a:spcBef>
                <a:spcPts val="500"/>
              </a:spcBef>
              <a:spcAft>
                <a:spcPts val="0"/>
              </a:spcAft>
              <a:buClr>
                <a:srgbClr val="000000"/>
              </a:buClr>
              <a:buSzPts val="2400"/>
              <a:buFont typeface="Calibri"/>
              <a:buChar char="●"/>
            </a:pPr>
            <a:r>
              <a:rPr lang="en-US" sz="2400">
                <a:solidFill>
                  <a:srgbClr val="000000"/>
                </a:solidFill>
                <a:latin typeface="Calibri"/>
                <a:ea typeface="Calibri"/>
                <a:cs typeface="Calibri"/>
                <a:sym typeface="Calibri"/>
              </a:rPr>
              <a:t>Where → Ahras’s house basement</a:t>
            </a:r>
            <a:endParaRPr sz="2400">
              <a:solidFill>
                <a:srgbClr val="000000"/>
              </a:solidFill>
              <a:latin typeface="Calibri"/>
              <a:ea typeface="Calibri"/>
              <a:cs typeface="Calibri"/>
              <a:sym typeface="Calibri"/>
            </a:endParaRPr>
          </a:p>
          <a:p>
            <a:pPr indent="0" lvl="0" marL="0" marR="0" rtl="0" algn="l">
              <a:lnSpc>
                <a:spcPct val="90000"/>
              </a:lnSpc>
              <a:spcBef>
                <a:spcPts val="500"/>
              </a:spcBef>
              <a:spcAft>
                <a:spcPts val="0"/>
              </a:spcAft>
              <a:buSzPts val="1800"/>
              <a:buNone/>
            </a:pPr>
            <a:r>
              <a:t/>
            </a:r>
            <a:endParaRPr sz="2400">
              <a:solidFill>
                <a:srgbClr val="000000"/>
              </a:solidFill>
              <a:latin typeface="Calibri"/>
              <a:ea typeface="Calibri"/>
              <a:cs typeface="Calibri"/>
              <a:sym typeface="Calibri"/>
            </a:endParaRPr>
          </a:p>
          <a:p>
            <a:pPr indent="-381000" lvl="0" marL="457200" marR="0" rtl="0" algn="l">
              <a:lnSpc>
                <a:spcPct val="90000"/>
              </a:lnSpc>
              <a:spcBef>
                <a:spcPts val="500"/>
              </a:spcBef>
              <a:spcAft>
                <a:spcPts val="0"/>
              </a:spcAft>
              <a:buClr>
                <a:srgbClr val="000000"/>
              </a:buClr>
              <a:buSzPts val="2400"/>
              <a:buFont typeface="Calibri"/>
              <a:buChar char="●"/>
            </a:pPr>
            <a:r>
              <a:rPr lang="en-US" sz="2400">
                <a:solidFill>
                  <a:srgbClr val="000000"/>
                </a:solidFill>
                <a:latin typeface="Calibri"/>
                <a:ea typeface="Calibri"/>
                <a:cs typeface="Calibri"/>
                <a:sym typeface="Calibri"/>
              </a:rPr>
              <a:t>Why → Jack enjoys coding a lot, so he chose to be the lead programmer. Ahras enjoys being a team leader, enjoys woodworking, and challenges. Anupras enjoys writing quality documentation, as well as tinkering with hardware and wires.</a:t>
            </a:r>
            <a:endParaRPr sz="2400">
              <a:solidFill>
                <a:srgbClr val="000000"/>
              </a:solidFill>
              <a:latin typeface="Calibri"/>
              <a:ea typeface="Calibri"/>
              <a:cs typeface="Calibri"/>
              <a:sym typeface="Calibri"/>
            </a:endParaRPr>
          </a:p>
          <a:p>
            <a:pPr indent="0" lvl="0" marL="0" marR="0" rtl="0" algn="l">
              <a:lnSpc>
                <a:spcPct val="90000"/>
              </a:lnSpc>
              <a:spcBef>
                <a:spcPts val="500"/>
              </a:spcBef>
              <a:spcAft>
                <a:spcPts val="0"/>
              </a:spcAft>
              <a:buSzPts val="1800"/>
              <a:buNone/>
            </a:pPr>
            <a:r>
              <a:t/>
            </a:r>
            <a:endParaRPr sz="2400">
              <a:solidFill>
                <a:srgbClr val="000000"/>
              </a:solidFill>
              <a:latin typeface="Calibri"/>
              <a:ea typeface="Calibri"/>
              <a:cs typeface="Calibri"/>
              <a:sym typeface="Calibri"/>
            </a:endParaRPr>
          </a:p>
          <a:p>
            <a:pPr indent="0" lvl="0" marL="0" marR="0" rtl="0" algn="l">
              <a:lnSpc>
                <a:spcPct val="90000"/>
              </a:lnSpc>
              <a:spcBef>
                <a:spcPts val="500"/>
              </a:spcBef>
              <a:spcAft>
                <a:spcPts val="0"/>
              </a:spcAft>
              <a:buSzPts val="1800"/>
              <a:buNone/>
            </a:pPr>
            <a:r>
              <a:t/>
            </a:r>
            <a:endParaRPr sz="2400">
              <a:solidFill>
                <a:srgbClr val="00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4"/>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b="0" i="0" lang="en-US" sz="4400">
                <a:latin typeface="Calibri"/>
                <a:ea typeface="Calibri"/>
                <a:cs typeface="Calibri"/>
                <a:sym typeface="Calibri"/>
              </a:rPr>
              <a:t>MVP 2 demo</a:t>
            </a:r>
            <a:endParaRPr/>
          </a:p>
        </p:txBody>
      </p:sp>
      <p:sp>
        <p:nvSpPr>
          <p:cNvPr id="89" name="Google Shape;89;p4"/>
          <p:cNvSpPr txBox="1"/>
          <p:nvPr>
            <p:ph idx="1" type="body"/>
          </p:nvPr>
        </p:nvSpPr>
        <p:spPr>
          <a:xfrm>
            <a:off x="838200" y="1825625"/>
            <a:ext cx="10515600" cy="4351337"/>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000000"/>
              </a:buClr>
              <a:buSzPts val="2800"/>
              <a:buFont typeface="Arial"/>
              <a:buChar char="•"/>
            </a:pPr>
            <a:r>
              <a:rPr lang="en-US" sz="2800">
                <a:solidFill>
                  <a:srgbClr val="000000"/>
                </a:solidFill>
                <a:latin typeface="Calibri"/>
                <a:ea typeface="Calibri"/>
                <a:cs typeface="Calibri"/>
                <a:sym typeface="Calibri"/>
              </a:rPr>
              <a:t>We consider this to be </a:t>
            </a:r>
            <a:r>
              <a:rPr b="0" i="0" lang="en-US" sz="2800" u="none" cap="none" strike="noStrike">
                <a:solidFill>
                  <a:srgbClr val="000000"/>
                </a:solidFill>
                <a:latin typeface="Calibri"/>
                <a:ea typeface="Calibri"/>
                <a:cs typeface="Calibri"/>
                <a:sym typeface="Calibri"/>
              </a:rPr>
              <a:t>a good MVP be</a:t>
            </a:r>
            <a:r>
              <a:rPr lang="en-US" sz="2800">
                <a:solidFill>
                  <a:srgbClr val="000000"/>
                </a:solidFill>
                <a:latin typeface="Calibri"/>
                <a:ea typeface="Calibri"/>
                <a:cs typeface="Calibri"/>
                <a:sym typeface="Calibri"/>
              </a:rPr>
              <a:t>cause:</a:t>
            </a:r>
            <a:endParaRPr>
              <a:solidFill>
                <a:srgbClr val="000000"/>
              </a:solidFill>
            </a:endParaRPr>
          </a:p>
          <a:p>
            <a:pPr indent="-228600" lvl="1" marL="685800" marR="0" rtl="0" algn="l">
              <a:lnSpc>
                <a:spcPct val="90000"/>
              </a:lnSpc>
              <a:spcBef>
                <a:spcPts val="500"/>
              </a:spcBef>
              <a:spcAft>
                <a:spcPts val="0"/>
              </a:spcAft>
              <a:buClr>
                <a:srgbClr val="000000"/>
              </a:buClr>
              <a:buSzPts val="2400"/>
              <a:buFont typeface="Arial"/>
              <a:buChar char="•"/>
            </a:pPr>
            <a:r>
              <a:rPr b="0" i="0" lang="en-US" sz="2400" u="none" cap="none" strike="noStrike">
                <a:solidFill>
                  <a:srgbClr val="000000"/>
                </a:solidFill>
                <a:latin typeface="Calibri"/>
                <a:ea typeface="Calibri"/>
                <a:cs typeface="Calibri"/>
                <a:sym typeface="Calibri"/>
              </a:rPr>
              <a:t>W</a:t>
            </a:r>
            <a:r>
              <a:rPr lang="en-US" sz="2400">
                <a:solidFill>
                  <a:srgbClr val="000000"/>
                </a:solidFill>
                <a:latin typeface="Calibri"/>
                <a:ea typeface="Calibri"/>
                <a:cs typeface="Calibri"/>
                <a:sym typeface="Calibri"/>
              </a:rPr>
              <a:t>e got all of our desired functions implemented (+ bonus functions)</a:t>
            </a:r>
            <a:endParaRPr>
              <a:solidFill>
                <a:srgbClr val="000000"/>
              </a:solidFill>
            </a:endParaRPr>
          </a:p>
          <a:p>
            <a:pPr indent="-228600" lvl="1" marL="685800" marR="0" rtl="0" algn="l">
              <a:lnSpc>
                <a:spcPct val="9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We could possibly tinker even more with the wiring setup to clean/simplify it as much as possible</a:t>
            </a:r>
            <a:endParaRPr>
              <a:solidFill>
                <a:srgbClr val="000000"/>
              </a:solidFill>
            </a:endParaRPr>
          </a:p>
          <a:p>
            <a:pPr indent="-228600" lvl="1" marL="685800" marR="0" rtl="0" algn="l">
              <a:lnSpc>
                <a:spcPct val="9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We implemented the missing MVP 1 function, added all the MVP 2 functions, as well as added some bonus functionality since we had extra time left on our hands</a:t>
            </a:r>
            <a:endParaRPr>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pic>
        <p:nvPicPr>
          <p:cNvPr id="94" name="Google Shape;94;p5"/>
          <p:cNvPicPr preferRelativeResize="0"/>
          <p:nvPr/>
        </p:nvPicPr>
        <p:blipFill rotWithShape="1">
          <a:blip r:embed="rId3">
            <a:alphaModFix/>
          </a:blip>
          <a:srcRect b="0" l="0" r="0" t="0"/>
          <a:stretch/>
        </p:blipFill>
        <p:spPr>
          <a:xfrm>
            <a:off x="152400" y="152400"/>
            <a:ext cx="4884198" cy="3238349"/>
          </a:xfrm>
          <a:prstGeom prst="rect">
            <a:avLst/>
          </a:prstGeom>
          <a:noFill/>
          <a:ln>
            <a:noFill/>
          </a:ln>
        </p:spPr>
      </p:pic>
      <p:pic>
        <p:nvPicPr>
          <p:cNvPr id="95" name="Google Shape;95;p5"/>
          <p:cNvPicPr preferRelativeResize="0"/>
          <p:nvPr/>
        </p:nvPicPr>
        <p:blipFill rotWithShape="1">
          <a:blip r:embed="rId4">
            <a:alphaModFix/>
          </a:blip>
          <a:srcRect b="0" l="0" r="0" t="0"/>
          <a:stretch/>
        </p:blipFill>
        <p:spPr>
          <a:xfrm>
            <a:off x="5433925" y="152400"/>
            <a:ext cx="5159501" cy="3238349"/>
          </a:xfrm>
          <a:prstGeom prst="rect">
            <a:avLst/>
          </a:prstGeom>
          <a:noFill/>
          <a:ln>
            <a:noFill/>
          </a:ln>
        </p:spPr>
      </p:pic>
      <p:pic>
        <p:nvPicPr>
          <p:cNvPr id="96" name="Google Shape;96;p5"/>
          <p:cNvPicPr preferRelativeResize="0"/>
          <p:nvPr/>
        </p:nvPicPr>
        <p:blipFill rotWithShape="1">
          <a:blip r:embed="rId5">
            <a:alphaModFix/>
          </a:blip>
          <a:srcRect b="0" l="0" r="0" t="0"/>
          <a:stretch/>
        </p:blipFill>
        <p:spPr>
          <a:xfrm>
            <a:off x="152400" y="3543150"/>
            <a:ext cx="4593352" cy="3162451"/>
          </a:xfrm>
          <a:prstGeom prst="rect">
            <a:avLst/>
          </a:prstGeom>
          <a:noFill/>
          <a:ln>
            <a:noFill/>
          </a:ln>
        </p:spPr>
      </p:pic>
      <p:pic>
        <p:nvPicPr>
          <p:cNvPr id="97" name="Google Shape;97;p5"/>
          <p:cNvPicPr preferRelativeResize="0"/>
          <p:nvPr/>
        </p:nvPicPr>
        <p:blipFill rotWithShape="1">
          <a:blip r:embed="rId6">
            <a:alphaModFix/>
          </a:blip>
          <a:srcRect b="0" l="0" r="0" t="0"/>
          <a:stretch/>
        </p:blipFill>
        <p:spPr>
          <a:xfrm>
            <a:off x="4898152" y="3543149"/>
            <a:ext cx="2371837" cy="3162450"/>
          </a:xfrm>
          <a:prstGeom prst="rect">
            <a:avLst/>
          </a:prstGeom>
          <a:noFill/>
          <a:ln>
            <a:noFill/>
          </a:ln>
        </p:spPr>
      </p:pic>
      <p:pic>
        <p:nvPicPr>
          <p:cNvPr id="98" name="Google Shape;98;p5"/>
          <p:cNvPicPr preferRelativeResize="0"/>
          <p:nvPr/>
        </p:nvPicPr>
        <p:blipFill rotWithShape="1">
          <a:blip r:embed="rId7">
            <a:alphaModFix/>
          </a:blip>
          <a:srcRect b="0" l="0" r="0" t="0"/>
          <a:stretch/>
        </p:blipFill>
        <p:spPr>
          <a:xfrm>
            <a:off x="7422399" y="3543150"/>
            <a:ext cx="2084148" cy="3162450"/>
          </a:xfrm>
          <a:prstGeom prst="rect">
            <a:avLst/>
          </a:prstGeom>
          <a:noFill/>
          <a:ln>
            <a:noFill/>
          </a:ln>
        </p:spPr>
      </p:pic>
      <p:pic>
        <p:nvPicPr>
          <p:cNvPr id="99" name="Google Shape;99;p5"/>
          <p:cNvPicPr preferRelativeResize="0"/>
          <p:nvPr/>
        </p:nvPicPr>
        <p:blipFill rotWithShape="1">
          <a:blip r:embed="rId8">
            <a:alphaModFix/>
          </a:blip>
          <a:srcRect b="0" l="0" r="0" t="0"/>
          <a:stretch/>
        </p:blipFill>
        <p:spPr>
          <a:xfrm>
            <a:off x="9658947" y="3543149"/>
            <a:ext cx="2371837" cy="3162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pic>
        <p:nvPicPr>
          <p:cNvPr id="104" name="Google Shape;104;p6"/>
          <p:cNvPicPr preferRelativeResize="0"/>
          <p:nvPr/>
        </p:nvPicPr>
        <p:blipFill rotWithShape="1">
          <a:blip r:embed="rId3">
            <a:alphaModFix/>
          </a:blip>
          <a:srcRect b="0" l="0" r="0" t="0"/>
          <a:stretch/>
        </p:blipFill>
        <p:spPr>
          <a:xfrm>
            <a:off x="152400" y="152400"/>
            <a:ext cx="4164726" cy="3522524"/>
          </a:xfrm>
          <a:prstGeom prst="rect">
            <a:avLst/>
          </a:prstGeom>
          <a:noFill/>
          <a:ln>
            <a:noFill/>
          </a:ln>
        </p:spPr>
      </p:pic>
      <p:pic>
        <p:nvPicPr>
          <p:cNvPr id="105" name="Google Shape;105;p6"/>
          <p:cNvPicPr preferRelativeResize="0"/>
          <p:nvPr/>
        </p:nvPicPr>
        <p:blipFill rotWithShape="1">
          <a:blip r:embed="rId4">
            <a:alphaModFix/>
          </a:blip>
          <a:srcRect b="0" l="0" r="0" t="0"/>
          <a:stretch/>
        </p:blipFill>
        <p:spPr>
          <a:xfrm>
            <a:off x="4873200" y="152400"/>
            <a:ext cx="7166403" cy="5374802"/>
          </a:xfrm>
          <a:prstGeom prst="rect">
            <a:avLst/>
          </a:prstGeom>
          <a:noFill/>
          <a:ln>
            <a:noFill/>
          </a:ln>
        </p:spPr>
      </p:pic>
      <p:pic>
        <p:nvPicPr>
          <p:cNvPr id="106" name="Google Shape;106;p6"/>
          <p:cNvPicPr preferRelativeResize="0"/>
          <p:nvPr/>
        </p:nvPicPr>
        <p:blipFill rotWithShape="1">
          <a:blip r:embed="rId5">
            <a:alphaModFix/>
          </a:blip>
          <a:srcRect b="0" l="0" r="0" t="0"/>
          <a:stretch/>
        </p:blipFill>
        <p:spPr>
          <a:xfrm>
            <a:off x="152400" y="3827325"/>
            <a:ext cx="4164726" cy="28782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8"/>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b="0" i="0" lang="en-US" sz="4400" u="none">
                <a:solidFill>
                  <a:schemeClr val="dk1"/>
                </a:solidFill>
                <a:latin typeface="Calibri"/>
                <a:ea typeface="Calibri"/>
                <a:cs typeface="Calibri"/>
                <a:sym typeface="Calibri"/>
              </a:rPr>
              <a:t>Feelings, future MVPs &amp; GitHub</a:t>
            </a:r>
            <a:endParaRPr/>
          </a:p>
        </p:txBody>
      </p:sp>
      <p:sp>
        <p:nvSpPr>
          <p:cNvPr id="112" name="Google Shape;112;p8"/>
          <p:cNvSpPr txBox="1"/>
          <p:nvPr>
            <p:ph idx="1" type="body"/>
          </p:nvPr>
        </p:nvSpPr>
        <p:spPr>
          <a:xfrm>
            <a:off x="838200" y="1485875"/>
            <a:ext cx="10515600" cy="53721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80000"/>
              </a:lnSpc>
              <a:spcBef>
                <a:spcPts val="0"/>
              </a:spcBef>
              <a:spcAft>
                <a:spcPts val="0"/>
              </a:spcAft>
              <a:buClr>
                <a:srgbClr val="000000"/>
              </a:buClr>
              <a:buSzPts val="2800"/>
              <a:buFont typeface="Arial"/>
              <a:buChar char="•"/>
            </a:pPr>
            <a:r>
              <a:rPr b="0" i="0" lang="en-US" sz="2800" u="none" cap="none" strike="noStrike">
                <a:solidFill>
                  <a:srgbClr val="000000"/>
                </a:solidFill>
                <a:latin typeface="Calibri"/>
                <a:ea typeface="Calibri"/>
                <a:cs typeface="Calibri"/>
                <a:sym typeface="Calibri"/>
              </a:rPr>
              <a:t>Feelings</a:t>
            </a:r>
            <a:endParaRPr>
              <a:solidFill>
                <a:srgbClr val="000000"/>
              </a:solidFill>
            </a:endParaRPr>
          </a:p>
          <a:p>
            <a:pPr indent="-228600" lvl="1" marL="685800" marR="0" rtl="0" algn="l">
              <a:lnSpc>
                <a:spcPct val="8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We consider this project to be a great success</a:t>
            </a:r>
            <a:endParaRPr sz="2400">
              <a:solidFill>
                <a:srgbClr val="000000"/>
              </a:solidFill>
              <a:latin typeface="Calibri"/>
              <a:ea typeface="Calibri"/>
              <a:cs typeface="Calibri"/>
              <a:sym typeface="Calibri"/>
            </a:endParaRPr>
          </a:p>
          <a:p>
            <a:pPr indent="-228600" lvl="1" marL="685800" rtl="0" algn="l">
              <a:lnSpc>
                <a:spcPct val="8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Our biggest highlight moment was when our code was bug-free and running after several hours of head-scratching and going nowhere</a:t>
            </a:r>
            <a:endParaRPr sz="2400">
              <a:solidFill>
                <a:srgbClr val="000000"/>
              </a:solidFill>
              <a:latin typeface="Calibri"/>
              <a:ea typeface="Calibri"/>
              <a:cs typeface="Calibri"/>
              <a:sym typeface="Calibri"/>
            </a:endParaRPr>
          </a:p>
          <a:p>
            <a:pPr indent="-228600" lvl="1" marL="685800" marR="0" rtl="0" algn="l">
              <a:lnSpc>
                <a:spcPct val="8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Expanding the console (along with the functionality) was our only direction change</a:t>
            </a:r>
            <a:endParaRPr>
              <a:solidFill>
                <a:srgbClr val="000000"/>
              </a:solidFill>
            </a:endParaRPr>
          </a:p>
          <a:p>
            <a:pPr indent="-228600" lvl="1" marL="685800" marR="0" rtl="0" algn="l">
              <a:lnSpc>
                <a:spcPct val="80000"/>
              </a:lnSpc>
              <a:spcBef>
                <a:spcPts val="5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Our code is very linear and repetitive, so since it was already clean in our MVP 1, we didn’t have to clean it up any further</a:t>
            </a:r>
            <a:endParaRPr>
              <a:solidFill>
                <a:srgbClr val="000000"/>
              </a:solidFill>
            </a:endParaRPr>
          </a:p>
          <a:p>
            <a:pPr indent="-203200" lvl="0" marL="228600" marR="0" rtl="0" algn="l">
              <a:lnSpc>
                <a:spcPct val="80000"/>
              </a:lnSpc>
              <a:spcBef>
                <a:spcPts val="1000"/>
              </a:spcBef>
              <a:spcAft>
                <a:spcPts val="0"/>
              </a:spcAft>
              <a:buClr>
                <a:srgbClr val="000000"/>
              </a:buClr>
              <a:buSzPts val="2400"/>
              <a:buFont typeface="Arial"/>
              <a:buChar char="•"/>
            </a:pPr>
            <a:r>
              <a:rPr lang="en-US" sz="2400">
                <a:solidFill>
                  <a:srgbClr val="000000"/>
                </a:solidFill>
                <a:latin typeface="Calibri"/>
                <a:ea typeface="Calibri"/>
                <a:cs typeface="Calibri"/>
                <a:sym typeface="Calibri"/>
              </a:rPr>
              <a:t>For a potential MVP 3, we would add servo motors for even more interesting/realistic functions; we would refine our code and wiring even more, and add more stages to our console</a:t>
            </a:r>
            <a:endParaRPr sz="2400">
              <a:solidFill>
                <a:srgbClr val="000000"/>
              </a:solidFill>
            </a:endParaRPr>
          </a:p>
          <a:p>
            <a:pPr indent="-228600" lvl="0" marL="228600" marR="0" rtl="0" algn="l">
              <a:lnSpc>
                <a:spcPct val="80000"/>
              </a:lnSpc>
              <a:spcBef>
                <a:spcPts val="1000"/>
              </a:spcBef>
              <a:spcAft>
                <a:spcPts val="0"/>
              </a:spcAft>
              <a:buClr>
                <a:srgbClr val="000000"/>
              </a:buClr>
              <a:buSzPts val="2800"/>
              <a:buFont typeface="Arial"/>
              <a:buChar char="•"/>
            </a:pPr>
            <a:r>
              <a:rPr b="0" i="0" lang="en-US" sz="2800" u="none" cap="none" strike="noStrike">
                <a:solidFill>
                  <a:srgbClr val="000000"/>
                </a:solidFill>
                <a:latin typeface="Calibri"/>
                <a:ea typeface="Calibri"/>
                <a:cs typeface="Calibri"/>
                <a:sym typeface="Calibri"/>
              </a:rPr>
              <a:t>Review your team’s GitHub</a:t>
            </a:r>
            <a:endParaRPr>
              <a:solidFill>
                <a:srgbClr val="000000"/>
              </a:solidFill>
            </a:endParaRPr>
          </a:p>
          <a:p>
            <a:pPr indent="-203200" lvl="1" marL="685800" marR="0" rtl="0" algn="l">
              <a:lnSpc>
                <a:spcPct val="80000"/>
              </a:lnSpc>
              <a:spcBef>
                <a:spcPts val="500"/>
              </a:spcBef>
              <a:spcAft>
                <a:spcPts val="0"/>
              </a:spcAft>
              <a:buClr>
                <a:srgbClr val="000000"/>
              </a:buClr>
              <a:buSzPts val="2000"/>
              <a:buFont typeface="Arial"/>
              <a:buChar char="•"/>
            </a:pPr>
            <a:r>
              <a:rPr lang="en-US" sz="2000">
                <a:solidFill>
                  <a:srgbClr val="000000"/>
                </a:solidFill>
                <a:latin typeface="Calibri"/>
                <a:ea typeface="Calibri"/>
                <a:cs typeface="Calibri"/>
                <a:sym typeface="Calibri"/>
              </a:rPr>
              <a:t>We have uploaded all of the files (code, audio/video files). We uploaded an “Official Launch Guide” made by us. Everything was moved to the ‘Done’ pane</a:t>
            </a:r>
            <a:endParaRPr sz="2000">
              <a:solidFill>
                <a:srgbClr val="000000"/>
              </a:solidFill>
            </a:endParaRPr>
          </a:p>
          <a:p>
            <a:pPr indent="-228600" lvl="1" marL="685800" marR="0" rtl="0" algn="l">
              <a:lnSpc>
                <a:spcPct val="80000"/>
              </a:lnSpc>
              <a:spcBef>
                <a:spcPts val="500"/>
              </a:spcBef>
              <a:spcAft>
                <a:spcPts val="0"/>
              </a:spcAft>
              <a:buClr>
                <a:srgbClr val="000000"/>
              </a:buClr>
              <a:buSzPts val="2400"/>
              <a:buFont typeface="Arial"/>
              <a:buChar char="•"/>
            </a:pPr>
            <a:r>
              <a:rPr lang="en-US" sz="2000">
                <a:solidFill>
                  <a:srgbClr val="000000"/>
                </a:solidFill>
                <a:latin typeface="Calibri"/>
                <a:ea typeface="Calibri"/>
                <a:cs typeface="Calibri"/>
                <a:sym typeface="Calibri"/>
              </a:rPr>
              <a:t>Since our code is very linear and repetitive, this project could easily be taken on by another team and easily extended without too much time spent learning or understanding.</a:t>
            </a:r>
            <a:endParaRPr>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9"/>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Recap of the MVC architecture </a:t>
            </a:r>
            <a:endParaRPr/>
          </a:p>
        </p:txBody>
      </p:sp>
      <p:sp>
        <p:nvSpPr>
          <p:cNvPr id="118" name="Google Shape;118;p9"/>
          <p:cNvSpPr txBox="1"/>
          <p:nvPr>
            <p:ph idx="1" type="body"/>
          </p:nvPr>
        </p:nvSpPr>
        <p:spPr>
          <a:xfrm>
            <a:off x="838200" y="1825625"/>
            <a:ext cx="10515600" cy="4351337"/>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000000"/>
              </a:buClr>
              <a:buSzPts val="2800"/>
              <a:buFont typeface="Arial"/>
              <a:buChar char="•"/>
            </a:pPr>
            <a:r>
              <a:rPr lang="en-US" sz="2800">
                <a:solidFill>
                  <a:srgbClr val="000000"/>
                </a:solidFill>
                <a:latin typeface="Calibri"/>
                <a:ea typeface="Calibri"/>
                <a:cs typeface="Calibri"/>
                <a:sym typeface="Calibri"/>
              </a:rPr>
              <a:t>Our </a:t>
            </a:r>
            <a:r>
              <a:rPr b="1" lang="en-US" sz="2800">
                <a:solidFill>
                  <a:srgbClr val="000000"/>
                </a:solidFill>
                <a:latin typeface="Calibri"/>
                <a:ea typeface="Calibri"/>
                <a:cs typeface="Calibri"/>
                <a:sym typeface="Calibri"/>
              </a:rPr>
              <a:t>model </a:t>
            </a:r>
            <a:r>
              <a:rPr lang="en-US" sz="2800">
                <a:solidFill>
                  <a:srgbClr val="000000"/>
                </a:solidFill>
                <a:latin typeface="Calibri"/>
                <a:ea typeface="Calibri"/>
                <a:cs typeface="Calibri"/>
                <a:sym typeface="Calibri"/>
              </a:rPr>
              <a:t>is a Raspberry PI along with an Arduino MEGA. You can see it through a transparent panel at the top</a:t>
            </a:r>
            <a:endParaRPr sz="2800">
              <a:solidFill>
                <a:srgbClr val="000000"/>
              </a:solidFill>
              <a:latin typeface="Calibri"/>
              <a:ea typeface="Calibri"/>
              <a:cs typeface="Calibri"/>
              <a:sym typeface="Calibri"/>
            </a:endParaRPr>
          </a:p>
          <a:p>
            <a:pPr indent="0" lvl="0" marL="228600" marR="0" rtl="0" algn="l">
              <a:lnSpc>
                <a:spcPct val="90000"/>
              </a:lnSpc>
              <a:spcBef>
                <a:spcPts val="0"/>
              </a:spcBef>
              <a:spcAft>
                <a:spcPts val="0"/>
              </a:spcAft>
              <a:buSzPts val="1800"/>
              <a:buNone/>
            </a:pPr>
            <a:r>
              <a:t/>
            </a:r>
            <a:endParaRPr sz="2800">
              <a:solidFill>
                <a:srgbClr val="000000"/>
              </a:solidFill>
              <a:latin typeface="Calibri"/>
              <a:ea typeface="Calibri"/>
              <a:cs typeface="Calibri"/>
              <a:sym typeface="Calibri"/>
            </a:endParaRPr>
          </a:p>
        </p:txBody>
      </p:sp>
      <p:pic>
        <p:nvPicPr>
          <p:cNvPr id="119" name="Google Shape;119;p9"/>
          <p:cNvPicPr preferRelativeResize="0"/>
          <p:nvPr/>
        </p:nvPicPr>
        <p:blipFill rotWithShape="1">
          <a:blip r:embed="rId3">
            <a:alphaModFix/>
          </a:blip>
          <a:srcRect b="0" l="0" r="0" t="0"/>
          <a:stretch/>
        </p:blipFill>
        <p:spPr>
          <a:xfrm>
            <a:off x="1137525" y="2751101"/>
            <a:ext cx="5634750" cy="342585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1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3700"/>
              <a:buNone/>
            </a:pPr>
            <a:r>
              <a:rPr lang="en-US" sz="4400">
                <a:latin typeface="Calibri"/>
                <a:ea typeface="Calibri"/>
                <a:cs typeface="Calibri"/>
                <a:sym typeface="Calibri"/>
              </a:rPr>
              <a:t>Recap of the MVC cont.</a:t>
            </a:r>
            <a:endParaRPr sz="4400">
              <a:latin typeface="Calibri"/>
              <a:ea typeface="Calibri"/>
              <a:cs typeface="Calibri"/>
              <a:sym typeface="Calibri"/>
            </a:endParaRPr>
          </a:p>
        </p:txBody>
      </p:sp>
      <p:sp>
        <p:nvSpPr>
          <p:cNvPr id="125" name="Google Shape;125;p1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000000"/>
              </a:buClr>
              <a:buSzPts val="2800"/>
              <a:buFont typeface="Arial"/>
              <a:buChar char="•"/>
            </a:pPr>
            <a:r>
              <a:rPr lang="en-US" sz="2800">
                <a:solidFill>
                  <a:srgbClr val="000000"/>
                </a:solidFill>
                <a:latin typeface="Calibri"/>
                <a:ea typeface="Calibri"/>
                <a:cs typeface="Calibri"/>
                <a:sym typeface="Calibri"/>
              </a:rPr>
              <a:t>Our </a:t>
            </a:r>
            <a:r>
              <a:rPr b="1" lang="en-US" sz="2800">
                <a:solidFill>
                  <a:srgbClr val="000000"/>
                </a:solidFill>
                <a:latin typeface="Calibri"/>
                <a:ea typeface="Calibri"/>
                <a:cs typeface="Calibri"/>
                <a:sym typeface="Calibri"/>
              </a:rPr>
              <a:t>view</a:t>
            </a:r>
            <a:r>
              <a:rPr lang="en-US" sz="2800">
                <a:solidFill>
                  <a:srgbClr val="000000"/>
                </a:solidFill>
                <a:latin typeface="Calibri"/>
                <a:ea typeface="Calibri"/>
                <a:cs typeface="Calibri"/>
                <a:sym typeface="Calibri"/>
              </a:rPr>
              <a:t> is the monitor, the LED’s, LED buttons, anything that lights up</a:t>
            </a:r>
            <a:endParaRPr sz="2800">
              <a:solidFill>
                <a:srgbClr val="000000"/>
              </a:solidFill>
              <a:latin typeface="Calibri"/>
              <a:ea typeface="Calibri"/>
              <a:cs typeface="Calibri"/>
              <a:sym typeface="Calibri"/>
            </a:endParaRPr>
          </a:p>
          <a:p>
            <a:pPr indent="0" lvl="0" marL="228600" rtl="0" algn="l">
              <a:lnSpc>
                <a:spcPct val="90000"/>
              </a:lnSpc>
              <a:spcBef>
                <a:spcPts val="0"/>
              </a:spcBef>
              <a:spcAft>
                <a:spcPts val="0"/>
              </a:spcAft>
              <a:buSzPts val="1800"/>
              <a:buNone/>
            </a:pPr>
            <a:r>
              <a:t/>
            </a:r>
            <a:endParaRPr sz="2800">
              <a:solidFill>
                <a:srgbClr val="000000"/>
              </a:solidFill>
              <a:latin typeface="Calibri"/>
              <a:ea typeface="Calibri"/>
              <a:cs typeface="Calibri"/>
              <a:sym typeface="Calibri"/>
            </a:endParaRPr>
          </a:p>
          <a:p>
            <a:pPr indent="-228600" lvl="0" marL="228600" rtl="0" algn="l">
              <a:lnSpc>
                <a:spcPct val="90000"/>
              </a:lnSpc>
              <a:spcBef>
                <a:spcPts val="0"/>
              </a:spcBef>
              <a:spcAft>
                <a:spcPts val="0"/>
              </a:spcAft>
              <a:buClr>
                <a:srgbClr val="000000"/>
              </a:buClr>
              <a:buSzPts val="2800"/>
              <a:buFont typeface="Arial"/>
              <a:buChar char="•"/>
            </a:pPr>
            <a:r>
              <a:rPr lang="en-US" sz="2800">
                <a:solidFill>
                  <a:srgbClr val="000000"/>
                </a:solidFill>
                <a:latin typeface="Calibri"/>
                <a:ea typeface="Calibri"/>
                <a:cs typeface="Calibri"/>
                <a:sym typeface="Calibri"/>
              </a:rPr>
              <a:t>Our </a:t>
            </a:r>
            <a:r>
              <a:rPr b="1" lang="en-US" sz="2800">
                <a:solidFill>
                  <a:srgbClr val="000000"/>
                </a:solidFill>
                <a:latin typeface="Calibri"/>
                <a:ea typeface="Calibri"/>
                <a:cs typeface="Calibri"/>
                <a:sym typeface="Calibri"/>
              </a:rPr>
              <a:t>controller(s) </a:t>
            </a:r>
            <a:r>
              <a:rPr lang="en-US" sz="2800">
                <a:solidFill>
                  <a:srgbClr val="000000"/>
                </a:solidFill>
                <a:latin typeface="Calibri"/>
                <a:ea typeface="Calibri"/>
                <a:cs typeface="Calibri"/>
                <a:sym typeface="Calibri"/>
              </a:rPr>
              <a:t>are the buttons, the rotating knobs, switches, LED buttons (both a view and a controller), the joystick and the radio</a:t>
            </a:r>
            <a:endParaRPr sz="2800">
              <a:solidFill>
                <a:srgbClr val="000000"/>
              </a:solidFill>
              <a:latin typeface="Calibri"/>
              <a:ea typeface="Calibri"/>
              <a:cs typeface="Calibri"/>
              <a:sym typeface="Calibri"/>
            </a:endParaRPr>
          </a:p>
          <a:p>
            <a:pPr indent="0" lvl="0" marL="0" rtl="0" algn="l">
              <a:lnSpc>
                <a:spcPct val="90000"/>
              </a:lnSpc>
              <a:spcBef>
                <a:spcPts val="0"/>
              </a:spcBef>
              <a:spcAft>
                <a:spcPts val="0"/>
              </a:spcAft>
              <a:buSzPts val="1800"/>
              <a:buNone/>
            </a:pPr>
            <a:r>
              <a:t/>
            </a:r>
            <a:endParaRPr sz="2800">
              <a:solidFill>
                <a:srgbClr val="000000"/>
              </a:solidFill>
              <a:latin typeface="Calibri"/>
              <a:ea typeface="Calibri"/>
              <a:cs typeface="Calibri"/>
              <a:sym typeface="Calibri"/>
            </a:endParaRPr>
          </a:p>
          <a:p>
            <a:pPr indent="0" lvl="0" marL="0" rtl="0" algn="l">
              <a:lnSpc>
                <a:spcPct val="90000"/>
              </a:lnSpc>
              <a:spcBef>
                <a:spcPts val="0"/>
              </a:spcBef>
              <a:spcAft>
                <a:spcPts val="0"/>
              </a:spcAft>
              <a:buSzPts val="1800"/>
              <a:buNone/>
            </a:pPr>
            <a:r>
              <a:t/>
            </a:r>
            <a:endParaRPr sz="2800">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2018-01-12T17:42:16Z</dcterms:created>
  <dc:creator>Tim Maciag</dc:creator>
</cp:coreProperties>
</file>